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32"/>
      <p:bold r:id="rId33"/>
      <p:italic r:id="rId34"/>
      <p:boldItalic r:id="rId35"/>
    </p:embeddedFont>
    <p:embeddedFont>
      <p:font typeface="Epilogue" panose="020B0604020202020204" charset="0"/>
      <p:regular r:id="rId36"/>
      <p:bold r:id="rId37"/>
      <p:italic r:id="rId38"/>
      <p:boldItalic r:id="rId39"/>
    </p:embeddedFon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Nunito Light" pitchFamily="2" charset="0"/>
      <p:regular r:id="rId44"/>
      <p:italic r:id="rId45"/>
    </p:embeddedFont>
    <p:embeddedFont>
      <p:font typeface="Quattrocento Sans" panose="020B0502050000020003" pitchFamily="34" charset="0"/>
      <p:regular r:id="rId46"/>
      <p:bold r:id="rId47"/>
      <p:italic r:id="rId48"/>
      <p:boldItalic r:id="rId49"/>
    </p:embeddedFont>
    <p:embeddedFont>
      <p:font typeface="Raleway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jCssU7Gxk8H+YjpHmfr2HDEkji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0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5" name="Google Shape;105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6" name="Google Shape;106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7" name="Google Shape;107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3" name="Google Shape;109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1" name="Google Shape;110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7" name="Google Shape;118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5" name="Google Shape;121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3" name="Google Shape;122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0" name="Google Shape;123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7" name="Google Shape;123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3" name="Google Shape;132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7" name="Google Shape;133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3" name="Google Shape;134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1" name="Google Shape;135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7" name="Google Shape;135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3" name="Google Shape;144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0" name="Google Shape;145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18B8A3CF-E5E6-F1BE-BEC7-4C0EB2A90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27:notes">
            <a:extLst>
              <a:ext uri="{FF2B5EF4-FFF2-40B4-BE49-F238E27FC236}">
                <a16:creationId xmlns:a16="http://schemas.microsoft.com/office/drawing/2014/main" id="{C71C9113-EF79-AE9F-E99E-8D5BB6C737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0" name="Google Shape;1450;p27:notes">
            <a:extLst>
              <a:ext uri="{FF2B5EF4-FFF2-40B4-BE49-F238E27FC236}">
                <a16:creationId xmlns:a16="http://schemas.microsoft.com/office/drawing/2014/main" id="{8A2E667E-911D-E149-6B1D-CF74F0E43A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2944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6" name="Google Shape;145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0" name="Google Shape;7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6" name="Google Shape;8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1" name="Google Shape;8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7" name="Google Shape;9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3" name="Google Shape;9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9" name="Google Shape;102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ctrTitle"/>
          </p:nvPr>
        </p:nvSpPr>
        <p:spPr>
          <a:xfrm>
            <a:off x="713225" y="1144500"/>
            <a:ext cx="4112100" cy="23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713225" y="3523200"/>
            <a:ext cx="41121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30"/>
          <p:cNvSpPr/>
          <p:nvPr/>
        </p:nvSpPr>
        <p:spPr>
          <a:xfrm rot="10800000">
            <a:off x="-1604593" y="-845132"/>
            <a:ext cx="3281418" cy="2132806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0"/>
          <p:cNvSpPr/>
          <p:nvPr/>
        </p:nvSpPr>
        <p:spPr>
          <a:xfrm rot="-9899992" flipH="1">
            <a:off x="-1515196" y="4121356"/>
            <a:ext cx="3953580" cy="1921771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9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5" name="Google Shape;445;p39"/>
          <p:cNvSpPr/>
          <p:nvPr/>
        </p:nvSpPr>
        <p:spPr>
          <a:xfrm rot="-3263452" flipH="1">
            <a:off x="5847147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9"/>
          <p:cNvSpPr/>
          <p:nvPr/>
        </p:nvSpPr>
        <p:spPr>
          <a:xfrm rot="460623" flipH="1">
            <a:off x="6387251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9"/>
          <p:cNvSpPr/>
          <p:nvPr/>
        </p:nvSpPr>
        <p:spPr>
          <a:xfrm rot="-4592116" flipH="1">
            <a:off x="6189" y="113200"/>
            <a:ext cx="642877" cy="51982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40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40"/>
          <p:cNvSpPr/>
          <p:nvPr/>
        </p:nvSpPr>
        <p:spPr>
          <a:xfrm rot="3263452">
            <a:off x="-163955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0"/>
          <p:cNvSpPr/>
          <p:nvPr/>
        </p:nvSpPr>
        <p:spPr>
          <a:xfrm rot="-460623">
            <a:off x="-1793263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0"/>
          <p:cNvSpPr/>
          <p:nvPr/>
        </p:nvSpPr>
        <p:spPr>
          <a:xfrm rot="4592047">
            <a:off x="7797256" y="593203"/>
            <a:ext cx="1475158" cy="119280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1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"/>
          <p:cNvSpPr/>
          <p:nvPr/>
        </p:nvSpPr>
        <p:spPr>
          <a:xfrm rot="-1900174" flipH="1">
            <a:off x="-500059" y="-436065"/>
            <a:ext cx="1729608" cy="139855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3"/>
          <p:cNvSpPr/>
          <p:nvPr/>
        </p:nvSpPr>
        <p:spPr>
          <a:xfrm rot="-3263452" flipH="1">
            <a:off x="5847147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3"/>
          <p:cNvSpPr/>
          <p:nvPr/>
        </p:nvSpPr>
        <p:spPr>
          <a:xfrm rot="460623" flipH="1">
            <a:off x="6387251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3"/>
          <p:cNvSpPr/>
          <p:nvPr/>
        </p:nvSpPr>
        <p:spPr>
          <a:xfrm rot="531593" flipH="1">
            <a:off x="-1222788" y="3829381"/>
            <a:ext cx="2902962" cy="234732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43"/>
          <p:cNvGrpSpPr/>
          <p:nvPr/>
        </p:nvGrpSpPr>
        <p:grpSpPr>
          <a:xfrm>
            <a:off x="7931872" y="177093"/>
            <a:ext cx="997824" cy="737095"/>
            <a:chOff x="7931872" y="177093"/>
            <a:chExt cx="997824" cy="737095"/>
          </a:xfrm>
        </p:grpSpPr>
        <p:grpSp>
          <p:nvGrpSpPr>
            <p:cNvPr id="467" name="Google Shape;467;p43"/>
            <p:cNvGrpSpPr/>
            <p:nvPr/>
          </p:nvGrpSpPr>
          <p:grpSpPr>
            <a:xfrm>
              <a:off x="7931872" y="177093"/>
              <a:ext cx="919725" cy="318025"/>
              <a:chOff x="7230903" y="4635722"/>
              <a:chExt cx="652843" cy="225742"/>
            </a:xfrm>
          </p:grpSpPr>
          <p:sp>
            <p:nvSpPr>
              <p:cNvPr id="468" name="Google Shape;468;p43"/>
              <p:cNvSpPr/>
              <p:nvPr/>
            </p:nvSpPr>
            <p:spPr>
              <a:xfrm>
                <a:off x="7230903" y="4635722"/>
                <a:ext cx="652843" cy="225742"/>
              </a:xfrm>
              <a:custGeom>
                <a:avLst/>
                <a:gdLst/>
                <a:ahLst/>
                <a:cxnLst/>
                <a:rect l="l" t="t" r="r" b="b"/>
                <a:pathLst>
                  <a:path w="652843" h="225742" extrusionOk="0">
                    <a:moveTo>
                      <a:pt x="619030" y="0"/>
                    </a:moveTo>
                    <a:cubicBezTo>
                      <a:pt x="637705" y="0"/>
                      <a:pt x="652844" y="15139"/>
                      <a:pt x="652844" y="33814"/>
                    </a:cubicBezTo>
                    <a:lnTo>
                      <a:pt x="652844" y="191929"/>
                    </a:lnTo>
                    <a:cubicBezTo>
                      <a:pt x="652844" y="210603"/>
                      <a:pt x="637704" y="225742"/>
                      <a:pt x="619030" y="225742"/>
                    </a:cubicBezTo>
                    <a:lnTo>
                      <a:pt x="33814" y="225742"/>
                    </a:lnTo>
                    <a:cubicBezTo>
                      <a:pt x="15139" y="225742"/>
                      <a:pt x="0" y="210603"/>
                      <a:pt x="0" y="191929"/>
                    </a:cubicBezTo>
                    <a:lnTo>
                      <a:pt x="0" y="33814"/>
                    </a:lnTo>
                    <a:cubicBezTo>
                      <a:pt x="0" y="15139"/>
                      <a:pt x="15139" y="0"/>
                      <a:pt x="338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43"/>
              <p:cNvSpPr/>
              <p:nvPr/>
            </p:nvSpPr>
            <p:spPr>
              <a:xfrm>
                <a:off x="7287577" y="4672107"/>
                <a:ext cx="151161" cy="151161"/>
              </a:xfrm>
              <a:custGeom>
                <a:avLst/>
                <a:gdLst/>
                <a:ahLst/>
                <a:cxnLst/>
                <a:rect l="l" t="t" r="r" b="b"/>
                <a:pathLst>
                  <a:path w="151161" h="151161" extrusionOk="0">
                    <a:moveTo>
                      <a:pt x="0" y="0"/>
                    </a:moveTo>
                    <a:lnTo>
                      <a:pt x="151161" y="0"/>
                    </a:lnTo>
                    <a:lnTo>
                      <a:pt x="151161" y="151162"/>
                    </a:lnTo>
                    <a:lnTo>
                      <a:pt x="0" y="15116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0" name="Google Shape;470;p43"/>
              <p:cNvGrpSpPr/>
              <p:nvPr/>
            </p:nvGrpSpPr>
            <p:grpSpPr>
              <a:xfrm>
                <a:off x="7487126" y="4676394"/>
                <a:ext cx="332041" cy="142684"/>
                <a:chOff x="7487126" y="4676394"/>
                <a:chExt cx="332041" cy="142684"/>
              </a:xfrm>
            </p:grpSpPr>
            <p:sp>
              <p:nvSpPr>
                <p:cNvPr id="471" name="Google Shape;471;p43"/>
                <p:cNvSpPr/>
                <p:nvPr/>
              </p:nvSpPr>
              <p:spPr>
                <a:xfrm>
                  <a:off x="7487126" y="4676394"/>
                  <a:ext cx="332041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041" h="20383" extrusionOk="0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43"/>
                <p:cNvSpPr/>
                <p:nvPr/>
              </p:nvSpPr>
              <p:spPr>
                <a:xfrm>
                  <a:off x="7487126" y="4717161"/>
                  <a:ext cx="290322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22" h="20383" extrusionOk="0">
                      <a:moveTo>
                        <a:pt x="0" y="0"/>
                      </a:moveTo>
                      <a:lnTo>
                        <a:pt x="290322" y="0"/>
                      </a:lnTo>
                      <a:lnTo>
                        <a:pt x="290322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473;p43"/>
                <p:cNvSpPr/>
                <p:nvPr/>
              </p:nvSpPr>
              <p:spPr>
                <a:xfrm>
                  <a:off x="7487126" y="4757928"/>
                  <a:ext cx="303942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942" h="20383" extrusionOk="0">
                      <a:moveTo>
                        <a:pt x="0" y="0"/>
                      </a:moveTo>
                      <a:lnTo>
                        <a:pt x="303942" y="0"/>
                      </a:lnTo>
                      <a:lnTo>
                        <a:pt x="303942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" name="Google Shape;474;p43"/>
                <p:cNvSpPr/>
                <p:nvPr/>
              </p:nvSpPr>
              <p:spPr>
                <a:xfrm>
                  <a:off x="7487126" y="4798695"/>
                  <a:ext cx="171545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45" h="20383" extrusionOk="0">
                      <a:moveTo>
                        <a:pt x="0" y="0"/>
                      </a:moveTo>
                      <a:lnTo>
                        <a:pt x="171545" y="0"/>
                      </a:lnTo>
                      <a:lnTo>
                        <a:pt x="171545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75" name="Google Shape;475;p43"/>
            <p:cNvGrpSpPr/>
            <p:nvPr/>
          </p:nvGrpSpPr>
          <p:grpSpPr>
            <a:xfrm>
              <a:off x="7931872" y="596163"/>
              <a:ext cx="919725" cy="318025"/>
              <a:chOff x="7230903" y="4933188"/>
              <a:chExt cx="652843" cy="225742"/>
            </a:xfrm>
          </p:grpSpPr>
          <p:grpSp>
            <p:nvGrpSpPr>
              <p:cNvPr id="476" name="Google Shape;476;p43"/>
              <p:cNvGrpSpPr/>
              <p:nvPr/>
            </p:nvGrpSpPr>
            <p:grpSpPr>
              <a:xfrm>
                <a:off x="7230903" y="4933188"/>
                <a:ext cx="652843" cy="225742"/>
                <a:chOff x="7230903" y="4933188"/>
                <a:chExt cx="652843" cy="225742"/>
              </a:xfrm>
            </p:grpSpPr>
            <p:sp>
              <p:nvSpPr>
                <p:cNvPr id="477" name="Google Shape;477;p43"/>
                <p:cNvSpPr/>
                <p:nvPr/>
              </p:nvSpPr>
              <p:spPr>
                <a:xfrm>
                  <a:off x="7230903" y="4933188"/>
                  <a:ext cx="652843" cy="225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843" h="225742" extrusionOk="0">
                      <a:moveTo>
                        <a:pt x="619030" y="0"/>
                      </a:moveTo>
                      <a:cubicBezTo>
                        <a:pt x="637705" y="0"/>
                        <a:pt x="652844" y="15139"/>
                        <a:pt x="652844" y="33814"/>
                      </a:cubicBezTo>
                      <a:lnTo>
                        <a:pt x="652844" y="191929"/>
                      </a:lnTo>
                      <a:cubicBezTo>
                        <a:pt x="652844" y="210604"/>
                        <a:pt x="637704" y="225742"/>
                        <a:pt x="619030" y="225742"/>
                      </a:cubicBezTo>
                      <a:lnTo>
                        <a:pt x="33814" y="225742"/>
                      </a:lnTo>
                      <a:cubicBezTo>
                        <a:pt x="15139" y="225742"/>
                        <a:pt x="0" y="210604"/>
                        <a:pt x="0" y="191929"/>
                      </a:cubicBezTo>
                      <a:lnTo>
                        <a:pt x="0" y="33814"/>
                      </a:lnTo>
                      <a:cubicBezTo>
                        <a:pt x="0" y="15139"/>
                        <a:pt x="15139" y="0"/>
                        <a:pt x="3381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43"/>
                <p:cNvSpPr/>
                <p:nvPr/>
              </p:nvSpPr>
              <p:spPr>
                <a:xfrm>
                  <a:off x="7287577" y="4969668"/>
                  <a:ext cx="151161" cy="151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61" h="151161" extrusionOk="0">
                      <a:moveTo>
                        <a:pt x="75534" y="151162"/>
                      </a:moveTo>
                      <a:lnTo>
                        <a:pt x="75534" y="151162"/>
                      </a:lnTo>
                      <a:cubicBezTo>
                        <a:pt x="33814" y="151162"/>
                        <a:pt x="0" y="117348"/>
                        <a:pt x="0" y="75629"/>
                      </a:cubicBezTo>
                      <a:lnTo>
                        <a:pt x="0" y="75629"/>
                      </a:lnTo>
                      <a:cubicBezTo>
                        <a:pt x="0" y="33909"/>
                        <a:pt x="33814" y="0"/>
                        <a:pt x="75534" y="0"/>
                      </a:cubicBezTo>
                      <a:lnTo>
                        <a:pt x="75534" y="0"/>
                      </a:lnTo>
                      <a:cubicBezTo>
                        <a:pt x="117253" y="0"/>
                        <a:pt x="151162" y="33814"/>
                        <a:pt x="151162" y="75533"/>
                      </a:cubicBezTo>
                      <a:lnTo>
                        <a:pt x="151162" y="75533"/>
                      </a:lnTo>
                      <a:cubicBezTo>
                        <a:pt x="151162" y="117253"/>
                        <a:pt x="117348" y="151162"/>
                        <a:pt x="75534" y="15116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79" name="Google Shape;479;p43"/>
                <p:cNvGrpSpPr/>
                <p:nvPr/>
              </p:nvGrpSpPr>
              <p:grpSpPr>
                <a:xfrm>
                  <a:off x="7487126" y="4973859"/>
                  <a:ext cx="332041" cy="142684"/>
                  <a:chOff x="7487126" y="4973859"/>
                  <a:chExt cx="332041" cy="142684"/>
                </a:xfrm>
              </p:grpSpPr>
              <p:sp>
                <p:nvSpPr>
                  <p:cNvPr id="480" name="Google Shape;480;p43"/>
                  <p:cNvSpPr/>
                  <p:nvPr/>
                </p:nvSpPr>
                <p:spPr>
                  <a:xfrm>
                    <a:off x="7506747" y="4973859"/>
                    <a:ext cx="280034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034" h="20383" extrusionOk="0">
                        <a:moveTo>
                          <a:pt x="0" y="0"/>
                        </a:moveTo>
                        <a:lnTo>
                          <a:pt x="280035" y="0"/>
                        </a:lnTo>
                        <a:lnTo>
                          <a:pt x="280035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43"/>
                  <p:cNvSpPr/>
                  <p:nvPr/>
                </p:nvSpPr>
                <p:spPr>
                  <a:xfrm>
                    <a:off x="7487126" y="5014626"/>
                    <a:ext cx="205073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073" h="20383" extrusionOk="0">
                        <a:moveTo>
                          <a:pt x="0" y="0"/>
                        </a:moveTo>
                        <a:lnTo>
                          <a:pt x="205073" y="0"/>
                        </a:lnTo>
                        <a:lnTo>
                          <a:pt x="205073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43"/>
                  <p:cNvSpPr/>
                  <p:nvPr/>
                </p:nvSpPr>
                <p:spPr>
                  <a:xfrm>
                    <a:off x="7487126" y="5055393"/>
                    <a:ext cx="332041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041" h="20383" extrusionOk="0">
                        <a:moveTo>
                          <a:pt x="0" y="0"/>
                        </a:moveTo>
                        <a:lnTo>
                          <a:pt x="332041" y="0"/>
                        </a:lnTo>
                        <a:lnTo>
                          <a:pt x="332041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43"/>
                  <p:cNvSpPr/>
                  <p:nvPr/>
                </p:nvSpPr>
                <p:spPr>
                  <a:xfrm>
                    <a:off x="7487126" y="5096160"/>
                    <a:ext cx="171545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545" h="20383" extrusionOk="0">
                        <a:moveTo>
                          <a:pt x="0" y="0"/>
                        </a:moveTo>
                        <a:lnTo>
                          <a:pt x="171545" y="0"/>
                        </a:lnTo>
                        <a:lnTo>
                          <a:pt x="171545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84" name="Google Shape;484;p43"/>
              <p:cNvSpPr/>
              <p:nvPr/>
            </p:nvSpPr>
            <p:spPr>
              <a:xfrm>
                <a:off x="7338250" y="5011639"/>
                <a:ext cx="50734" cy="60632"/>
              </a:xfrm>
              <a:custGeom>
                <a:avLst/>
                <a:gdLst/>
                <a:ahLst/>
                <a:cxnLst/>
                <a:rect l="l" t="t" r="r" b="b"/>
                <a:pathLst>
                  <a:path w="50734" h="60632" extrusionOk="0">
                    <a:moveTo>
                      <a:pt x="0" y="4892"/>
                    </a:moveTo>
                    <a:lnTo>
                      <a:pt x="0" y="55851"/>
                    </a:lnTo>
                    <a:cubicBezTo>
                      <a:pt x="0" y="59566"/>
                      <a:pt x="4001" y="61851"/>
                      <a:pt x="7239" y="59947"/>
                    </a:cubicBezTo>
                    <a:lnTo>
                      <a:pt x="48387" y="35563"/>
                    </a:lnTo>
                    <a:cubicBezTo>
                      <a:pt x="51435" y="33753"/>
                      <a:pt x="51531" y="29371"/>
                      <a:pt x="48578" y="27371"/>
                    </a:cubicBezTo>
                    <a:lnTo>
                      <a:pt x="7430" y="796"/>
                    </a:lnTo>
                    <a:cubicBezTo>
                      <a:pt x="4191" y="-1299"/>
                      <a:pt x="0" y="987"/>
                      <a:pt x="0" y="47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43"/>
            <p:cNvGrpSpPr/>
            <p:nvPr/>
          </p:nvGrpSpPr>
          <p:grpSpPr>
            <a:xfrm>
              <a:off x="8756326" y="539537"/>
              <a:ext cx="173370" cy="112690"/>
              <a:chOff x="7816120" y="4892994"/>
              <a:chExt cx="123062" cy="79990"/>
            </a:xfrm>
          </p:grpSpPr>
          <p:grpSp>
            <p:nvGrpSpPr>
              <p:cNvPr id="486" name="Google Shape;486;p43"/>
              <p:cNvGrpSpPr/>
              <p:nvPr/>
            </p:nvGrpSpPr>
            <p:grpSpPr>
              <a:xfrm>
                <a:off x="7816120" y="4902803"/>
                <a:ext cx="123062" cy="63817"/>
                <a:chOff x="7816120" y="4902803"/>
                <a:chExt cx="123062" cy="63817"/>
              </a:xfrm>
            </p:grpSpPr>
            <p:sp>
              <p:nvSpPr>
                <p:cNvPr id="487" name="Google Shape;487;p43"/>
                <p:cNvSpPr/>
                <p:nvPr/>
              </p:nvSpPr>
              <p:spPr>
                <a:xfrm>
                  <a:off x="7816120" y="4902803"/>
                  <a:ext cx="123062" cy="63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62" h="63817" extrusionOk="0">
                      <a:moveTo>
                        <a:pt x="61531" y="63817"/>
                      </a:moveTo>
                      <a:cubicBezTo>
                        <a:pt x="86963" y="63817"/>
                        <a:pt x="109442" y="51244"/>
                        <a:pt x="123063" y="31909"/>
                      </a:cubicBezTo>
                      <a:cubicBezTo>
                        <a:pt x="109442" y="12573"/>
                        <a:pt x="86963" y="0"/>
                        <a:pt x="61531" y="0"/>
                      </a:cubicBezTo>
                      <a:cubicBezTo>
                        <a:pt x="36100" y="0"/>
                        <a:pt x="13621" y="12573"/>
                        <a:pt x="0" y="31909"/>
                      </a:cubicBezTo>
                      <a:cubicBezTo>
                        <a:pt x="13621" y="51244"/>
                        <a:pt x="36100" y="63817"/>
                        <a:pt x="61531" y="638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" name="Google Shape;488;p43"/>
                <p:cNvSpPr/>
                <p:nvPr/>
              </p:nvSpPr>
              <p:spPr>
                <a:xfrm>
                  <a:off x="7858029" y="4915090"/>
                  <a:ext cx="39242" cy="39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42" h="39243" extrusionOk="0">
                      <a:moveTo>
                        <a:pt x="39243" y="19621"/>
                      </a:moveTo>
                      <a:cubicBezTo>
                        <a:pt x="39243" y="30458"/>
                        <a:pt x="30458" y="39243"/>
                        <a:pt x="19621" y="39243"/>
                      </a:cubicBezTo>
                      <a:cubicBezTo>
                        <a:pt x="8785" y="39243"/>
                        <a:pt x="0" y="30458"/>
                        <a:pt x="0" y="19621"/>
                      </a:cubicBezTo>
                      <a:cubicBezTo>
                        <a:pt x="0" y="8785"/>
                        <a:pt x="8785" y="0"/>
                        <a:pt x="19621" y="0"/>
                      </a:cubicBezTo>
                      <a:cubicBezTo>
                        <a:pt x="30458" y="0"/>
                        <a:pt x="39243" y="8785"/>
                        <a:pt x="39243" y="1962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89" name="Google Shape;489;p43"/>
              <p:cNvSpPr/>
              <p:nvPr/>
            </p:nvSpPr>
            <p:spPr>
              <a:xfrm rot="-2700000">
                <a:off x="7825456" y="4928129"/>
                <a:ext cx="103403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03346" h="9715" extrusionOk="0">
                    <a:moveTo>
                      <a:pt x="0" y="0"/>
                    </a:moveTo>
                    <a:lnTo>
                      <a:pt x="103346" y="0"/>
                    </a:lnTo>
                    <a:lnTo>
                      <a:pt x="103346" y="9716"/>
                    </a:lnTo>
                    <a:lnTo>
                      <a:pt x="0" y="97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90" name="Google Shape;490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4"/>
          <p:cNvSpPr/>
          <p:nvPr/>
        </p:nvSpPr>
        <p:spPr>
          <a:xfrm rot="8819869" flipH="1">
            <a:off x="7035528" y="3933627"/>
            <a:ext cx="3158468" cy="2509642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4"/>
          <p:cNvSpPr/>
          <p:nvPr/>
        </p:nvSpPr>
        <p:spPr>
          <a:xfrm rot="-3657034" flipH="1">
            <a:off x="-1336268" y="-858934"/>
            <a:ext cx="2746020" cy="1921695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4" name="Google Shape;494;p44"/>
          <p:cNvGrpSpPr/>
          <p:nvPr/>
        </p:nvGrpSpPr>
        <p:grpSpPr>
          <a:xfrm>
            <a:off x="65066" y="4373044"/>
            <a:ext cx="878158" cy="654532"/>
            <a:chOff x="1114425" y="4361211"/>
            <a:chExt cx="573023" cy="427101"/>
          </a:xfrm>
        </p:grpSpPr>
        <p:grpSp>
          <p:nvGrpSpPr>
            <p:cNvPr id="495" name="Google Shape;495;p44"/>
            <p:cNvGrpSpPr/>
            <p:nvPr/>
          </p:nvGrpSpPr>
          <p:grpSpPr>
            <a:xfrm>
              <a:off x="1114425" y="4361211"/>
              <a:ext cx="573023" cy="427101"/>
              <a:chOff x="1114425" y="4361211"/>
              <a:chExt cx="573023" cy="427101"/>
            </a:xfrm>
          </p:grpSpPr>
          <p:sp>
            <p:nvSpPr>
              <p:cNvPr id="496" name="Google Shape;496;p44"/>
              <p:cNvSpPr/>
              <p:nvPr/>
            </p:nvSpPr>
            <p:spPr>
              <a:xfrm>
                <a:off x="1241964" y="4361211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715"/>
                    </a:moveTo>
                    <a:lnTo>
                      <a:pt x="173450" y="42005"/>
                    </a:lnTo>
                    <a:cubicBezTo>
                      <a:pt x="178403" y="46958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35363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44"/>
              <p:cNvSpPr/>
              <p:nvPr/>
            </p:nvSpPr>
            <p:spPr>
              <a:xfrm>
                <a:off x="1178242" y="4425029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4244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44"/>
              <p:cNvSpPr/>
              <p:nvPr/>
            </p:nvSpPr>
            <p:spPr>
              <a:xfrm>
                <a:off x="1114425" y="4488846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811"/>
                    </a:cubicBezTo>
                    <a:close/>
                  </a:path>
                </a:pathLst>
              </a:custGeom>
              <a:solidFill>
                <a:srgbClr val="6F708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9" name="Google Shape;499;p44"/>
            <p:cNvSpPr/>
            <p:nvPr/>
          </p:nvSpPr>
          <p:spPr>
            <a:xfrm>
              <a:off x="1303210" y="4628965"/>
              <a:ext cx="68735" cy="82063"/>
            </a:xfrm>
            <a:custGeom>
              <a:avLst/>
              <a:gdLst/>
              <a:ahLst/>
              <a:cxnLst/>
              <a:rect l="l" t="t" r="r" b="b"/>
              <a:pathLst>
                <a:path w="68735" h="82063" extrusionOk="0">
                  <a:moveTo>
                    <a:pt x="0" y="6471"/>
                  </a:moveTo>
                  <a:lnTo>
                    <a:pt x="0" y="75527"/>
                  </a:lnTo>
                  <a:cubicBezTo>
                    <a:pt x="0" y="80575"/>
                    <a:pt x="5524" y="83719"/>
                    <a:pt x="9811" y="81147"/>
                  </a:cubicBezTo>
                  <a:lnTo>
                    <a:pt x="65532" y="48095"/>
                  </a:lnTo>
                  <a:cubicBezTo>
                    <a:pt x="69723" y="45619"/>
                    <a:pt x="69818" y="39618"/>
                    <a:pt x="65723" y="37046"/>
                  </a:cubicBezTo>
                  <a:lnTo>
                    <a:pt x="10001" y="1042"/>
                  </a:lnTo>
                  <a:cubicBezTo>
                    <a:pt x="5715" y="-1721"/>
                    <a:pt x="0" y="1327"/>
                    <a:pt x="0" y="6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" name="Google Shape;500;p44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501" name="Google Shape;501;p44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502" name="Google Shape;502;p44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avLst/>
                <a:gdLst/>
                <a:ahLst/>
                <a:cxnLst/>
                <a:rect l="l" t="t" r="r" b="b"/>
                <a:pathLst>
                  <a:path w="598074" h="541115" extrusionOk="0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3" name="Google Shape;503;p44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504" name="Google Shape;504;p44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44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44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44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508" name="Google Shape;508;p44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avLst/>
                <a:gdLst/>
                <a:ahLst/>
                <a:cxnLst/>
                <a:rect l="l" t="t" r="r" b="b"/>
                <a:pathLst>
                  <a:path w="218503" h="218217" extrusionOk="0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9" name="Google Shape;509;p44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510" name="Google Shape;510;p44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511" name="Google Shape;511;p44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44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44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514" name="Google Shape;514;p44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44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6" name="Google Shape;516;p44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517" name="Google Shape;517;p44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44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519" name="Google Shape;519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1"/>
          <p:cNvSpPr txBox="1">
            <a:spLocks noGrp="1"/>
          </p:cNvSpPr>
          <p:nvPr>
            <p:ph type="title" idx="2"/>
          </p:nvPr>
        </p:nvSpPr>
        <p:spPr>
          <a:xfrm>
            <a:off x="1100975" y="1203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title" idx="3"/>
          </p:nvPr>
        </p:nvSpPr>
        <p:spPr>
          <a:xfrm>
            <a:off x="1100975" y="278920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title" idx="4"/>
          </p:nvPr>
        </p:nvSpPr>
        <p:spPr>
          <a:xfrm>
            <a:off x="3419250" y="1203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" name="Google Shape;19;p31"/>
          <p:cNvSpPr txBox="1">
            <a:spLocks noGrp="1"/>
          </p:cNvSpPr>
          <p:nvPr>
            <p:ph type="title" idx="5"/>
          </p:nvPr>
        </p:nvSpPr>
        <p:spPr>
          <a:xfrm>
            <a:off x="3419250" y="278920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title" idx="6"/>
          </p:nvPr>
        </p:nvSpPr>
        <p:spPr>
          <a:xfrm>
            <a:off x="5737525" y="1203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" name="Google Shape;21;p31"/>
          <p:cNvSpPr txBox="1">
            <a:spLocks noGrp="1"/>
          </p:cNvSpPr>
          <p:nvPr>
            <p:ph type="title" idx="7"/>
          </p:nvPr>
        </p:nvSpPr>
        <p:spPr>
          <a:xfrm>
            <a:off x="5737525" y="278920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1"/>
          <p:cNvSpPr txBox="1">
            <a:spLocks noGrp="1"/>
          </p:cNvSpPr>
          <p:nvPr>
            <p:ph type="subTitle" idx="1"/>
          </p:nvPr>
        </p:nvSpPr>
        <p:spPr>
          <a:xfrm>
            <a:off x="1100975" y="191247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subTitle" idx="8"/>
          </p:nvPr>
        </p:nvSpPr>
        <p:spPr>
          <a:xfrm>
            <a:off x="3419250" y="191247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subTitle" idx="9"/>
          </p:nvPr>
        </p:nvSpPr>
        <p:spPr>
          <a:xfrm>
            <a:off x="5737525" y="191247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subTitle" idx="13"/>
          </p:nvPr>
        </p:nvSpPr>
        <p:spPr>
          <a:xfrm>
            <a:off x="1100975" y="34983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subTitle" idx="14"/>
          </p:nvPr>
        </p:nvSpPr>
        <p:spPr>
          <a:xfrm>
            <a:off x="3419250" y="34983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" name="Google Shape;27;p31"/>
          <p:cNvSpPr txBox="1">
            <a:spLocks noGrp="1"/>
          </p:cNvSpPr>
          <p:nvPr>
            <p:ph type="subTitle" idx="15"/>
          </p:nvPr>
        </p:nvSpPr>
        <p:spPr>
          <a:xfrm>
            <a:off x="5737525" y="34983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8" name="Google Shape;28;p31"/>
          <p:cNvSpPr/>
          <p:nvPr/>
        </p:nvSpPr>
        <p:spPr>
          <a:xfrm rot="8819869" flipH="1">
            <a:off x="7035528" y="3933627"/>
            <a:ext cx="3158468" cy="2509642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1"/>
          <p:cNvSpPr/>
          <p:nvPr/>
        </p:nvSpPr>
        <p:spPr>
          <a:xfrm rot="-3657034" flipH="1">
            <a:off x="-1336268" y="-858934"/>
            <a:ext cx="2746020" cy="1921695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" name="Google Shape;30;p31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31" name="Google Shape;31;p31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32" name="Google Shape;32;p31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avLst/>
                <a:gdLst/>
                <a:ahLst/>
                <a:cxnLst/>
                <a:rect l="l" t="t" r="r" b="b"/>
                <a:pathLst>
                  <a:path w="598074" h="541115" extrusionOk="0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" name="Google Shape;33;p31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34" name="Google Shape;34;p31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35;p31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Google Shape;36;p31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7" name="Google Shape;37;p31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38" name="Google Shape;38;p31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avLst/>
                <a:gdLst/>
                <a:ahLst/>
                <a:cxnLst/>
                <a:rect l="l" t="t" r="r" b="b"/>
                <a:pathLst>
                  <a:path w="218503" h="218217" extrusionOk="0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" name="Google Shape;39;p31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40" name="Google Shape;40;p31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41" name="Google Shape;41;p31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" name="Google Shape;42;p31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" name="Google Shape;43;p31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44" name="Google Shape;44;p31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" name="Google Shape;45;p31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" name="Google Shape;46;p31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47" name="Google Shape;47;p31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" name="Google Shape;48;p31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49" name="Google Shape;49;p31"/>
          <p:cNvSpPr/>
          <p:nvPr/>
        </p:nvSpPr>
        <p:spPr>
          <a:xfrm>
            <a:off x="62832" y="4828541"/>
            <a:ext cx="734045" cy="45268"/>
          </a:xfrm>
          <a:custGeom>
            <a:avLst/>
            <a:gdLst/>
            <a:ahLst/>
            <a:cxnLst/>
            <a:rect l="l" t="t" r="r" b="b"/>
            <a:pathLst>
              <a:path w="824770" h="50863" extrusionOk="0">
                <a:moveTo>
                  <a:pt x="799338" y="50863"/>
                </a:moveTo>
                <a:lnTo>
                  <a:pt x="25432" y="50863"/>
                </a:lnTo>
                <a:cubicBezTo>
                  <a:pt x="11430" y="50863"/>
                  <a:pt x="0" y="39433"/>
                  <a:pt x="0" y="25432"/>
                </a:cubicBezTo>
                <a:lnTo>
                  <a:pt x="0" y="25432"/>
                </a:lnTo>
                <a:cubicBezTo>
                  <a:pt x="0" y="11430"/>
                  <a:pt x="11430" y="0"/>
                  <a:pt x="25432" y="0"/>
                </a:cubicBezTo>
                <a:lnTo>
                  <a:pt x="799338" y="0"/>
                </a:lnTo>
                <a:cubicBezTo>
                  <a:pt x="813339" y="0"/>
                  <a:pt x="824770" y="11430"/>
                  <a:pt x="824770" y="25432"/>
                </a:cubicBezTo>
                <a:lnTo>
                  <a:pt x="824770" y="25432"/>
                </a:lnTo>
                <a:cubicBezTo>
                  <a:pt x="824770" y="39433"/>
                  <a:pt x="813339" y="50863"/>
                  <a:pt x="799338" y="508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" name="Google Shape;50;p31"/>
          <p:cNvGrpSpPr/>
          <p:nvPr/>
        </p:nvGrpSpPr>
        <p:grpSpPr>
          <a:xfrm>
            <a:off x="103395" y="3891186"/>
            <a:ext cx="668783" cy="959747"/>
            <a:chOff x="10519314" y="4728596"/>
            <a:chExt cx="751780" cy="1078731"/>
          </a:xfrm>
        </p:grpSpPr>
        <p:grpSp>
          <p:nvGrpSpPr>
            <p:cNvPr id="51" name="Google Shape;51;p31"/>
            <p:cNvGrpSpPr/>
            <p:nvPr/>
          </p:nvGrpSpPr>
          <p:grpSpPr>
            <a:xfrm>
              <a:off x="10519314" y="4728596"/>
              <a:ext cx="626662" cy="1078731"/>
              <a:chOff x="10519314" y="4728596"/>
              <a:chExt cx="626662" cy="1078731"/>
            </a:xfrm>
          </p:grpSpPr>
          <p:grpSp>
            <p:nvGrpSpPr>
              <p:cNvPr id="52" name="Google Shape;52;p31"/>
              <p:cNvGrpSpPr/>
              <p:nvPr/>
            </p:nvGrpSpPr>
            <p:grpSpPr>
              <a:xfrm>
                <a:off x="10903219" y="4888205"/>
                <a:ext cx="242756" cy="919122"/>
                <a:chOff x="10903219" y="4888205"/>
                <a:chExt cx="242756" cy="919122"/>
              </a:xfrm>
            </p:grpSpPr>
            <p:sp>
              <p:nvSpPr>
                <p:cNvPr id="53" name="Google Shape;53;p31"/>
                <p:cNvSpPr/>
                <p:nvPr/>
              </p:nvSpPr>
              <p:spPr>
                <a:xfrm rot="-447735">
                  <a:off x="10961814" y="4892503"/>
                  <a:ext cx="125567" cy="910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44" h="909637" extrusionOk="0">
                      <a:moveTo>
                        <a:pt x="0" y="0"/>
                      </a:moveTo>
                      <a:lnTo>
                        <a:pt x="125445" y="0"/>
                      </a:lnTo>
                      <a:lnTo>
                        <a:pt x="125445" y="909637"/>
                      </a:lnTo>
                      <a:lnTo>
                        <a:pt x="0" y="9096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" name="Google Shape;54;p31"/>
                <p:cNvSpPr/>
                <p:nvPr/>
              </p:nvSpPr>
              <p:spPr>
                <a:xfrm>
                  <a:off x="10952422" y="4933194"/>
                  <a:ext cx="42088" cy="4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8" h="42088" extrusionOk="0">
                      <a:moveTo>
                        <a:pt x="41904" y="18282"/>
                      </a:moveTo>
                      <a:cubicBezTo>
                        <a:pt x="43428" y="29807"/>
                        <a:pt x="35331" y="40380"/>
                        <a:pt x="23806" y="41904"/>
                      </a:cubicBezTo>
                      <a:cubicBezTo>
                        <a:pt x="12281" y="43428"/>
                        <a:pt x="1709" y="35332"/>
                        <a:pt x="184" y="23806"/>
                      </a:cubicBezTo>
                      <a:cubicBezTo>
                        <a:pt x="-1340" y="12281"/>
                        <a:pt x="6756" y="1708"/>
                        <a:pt x="18282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" name="Google Shape;55;p31"/>
                <p:cNvSpPr/>
                <p:nvPr/>
              </p:nvSpPr>
              <p:spPr>
                <a:xfrm>
                  <a:off x="10961186" y="5000250"/>
                  <a:ext cx="42087" cy="42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7" h="42087" extrusionOk="0">
                      <a:moveTo>
                        <a:pt x="41904" y="18282"/>
                      </a:moveTo>
                      <a:cubicBezTo>
                        <a:pt x="43427" y="29807"/>
                        <a:pt x="35331" y="40380"/>
                        <a:pt x="23806" y="41904"/>
                      </a:cubicBezTo>
                      <a:cubicBezTo>
                        <a:pt x="12280" y="43428"/>
                        <a:pt x="1708" y="35332"/>
                        <a:pt x="184" y="23806"/>
                      </a:cubicBezTo>
                      <a:cubicBezTo>
                        <a:pt x="-1340" y="12281"/>
                        <a:pt x="6756" y="1708"/>
                        <a:pt x="18281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6" name="Google Shape;56;p31"/>
                <p:cNvGrpSpPr/>
                <p:nvPr/>
              </p:nvGrpSpPr>
              <p:grpSpPr>
                <a:xfrm>
                  <a:off x="11014220" y="5588618"/>
                  <a:ext cx="100021" cy="114784"/>
                  <a:chOff x="11014220" y="5588618"/>
                  <a:chExt cx="100021" cy="114784"/>
                </a:xfrm>
              </p:grpSpPr>
              <p:sp>
                <p:nvSpPr>
                  <p:cNvPr id="57" name="Google Shape;57;p31"/>
                  <p:cNvSpPr/>
                  <p:nvPr/>
                </p:nvSpPr>
                <p:spPr>
                  <a:xfrm rot="-447735">
                    <a:off x="11014826" y="5594269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49"/>
                        </a:lnTo>
                        <a:lnTo>
                          <a:pt x="0" y="150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" name="Google Shape;58;p31"/>
                  <p:cNvSpPr/>
                  <p:nvPr/>
                </p:nvSpPr>
                <p:spPr>
                  <a:xfrm rot="-447735">
                    <a:off x="11018646" y="5623150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" name="Google Shape;59;p31"/>
                  <p:cNvSpPr/>
                  <p:nvPr/>
                </p:nvSpPr>
                <p:spPr>
                  <a:xfrm rot="-447735">
                    <a:off x="11021820" y="5653805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" name="Google Shape;60;p31"/>
                  <p:cNvSpPr/>
                  <p:nvPr/>
                </p:nvSpPr>
                <p:spPr>
                  <a:xfrm rot="-447735">
                    <a:off x="11025635" y="5682688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5" y="0"/>
                        </a:lnTo>
                        <a:lnTo>
                          <a:pt x="87915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1" name="Google Shape;61;p31"/>
              <p:cNvGrpSpPr/>
              <p:nvPr/>
            </p:nvGrpSpPr>
            <p:grpSpPr>
              <a:xfrm>
                <a:off x="10718623" y="4728596"/>
                <a:ext cx="229169" cy="1075979"/>
                <a:chOff x="10718623" y="4728596"/>
                <a:chExt cx="229169" cy="1075979"/>
              </a:xfrm>
            </p:grpSpPr>
            <p:sp>
              <p:nvSpPr>
                <p:cNvPr id="62" name="Google Shape;62;p31"/>
                <p:cNvSpPr/>
                <p:nvPr/>
              </p:nvSpPr>
              <p:spPr>
                <a:xfrm rot="-172174">
                  <a:off x="10745259" y="4732329"/>
                  <a:ext cx="175897" cy="1068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17" h="1069848" extrusionOk="0">
                      <a:moveTo>
                        <a:pt x="0" y="0"/>
                      </a:moveTo>
                      <a:lnTo>
                        <a:pt x="176117" y="0"/>
                      </a:lnTo>
                      <a:lnTo>
                        <a:pt x="176117" y="1069848"/>
                      </a:lnTo>
                      <a:lnTo>
                        <a:pt x="0" y="10698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31"/>
                <p:cNvSpPr/>
                <p:nvPr/>
              </p:nvSpPr>
              <p:spPr>
                <a:xfrm>
                  <a:off x="10787634" y="5182743"/>
                  <a:ext cx="87629" cy="8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29" h="87630" extrusionOk="0">
                      <a:moveTo>
                        <a:pt x="87630" y="43815"/>
                      </a:moveTo>
                      <a:cubicBezTo>
                        <a:pt x="87630" y="68013"/>
                        <a:pt x="68014" y="87630"/>
                        <a:pt x="43815" y="87630"/>
                      </a:cubicBezTo>
                      <a:cubicBezTo>
                        <a:pt x="19617" y="87630"/>
                        <a:pt x="1" y="68014"/>
                        <a:pt x="1" y="43815"/>
                      </a:cubicBezTo>
                      <a:cubicBezTo>
                        <a:pt x="1" y="19617"/>
                        <a:pt x="19617" y="0"/>
                        <a:pt x="43815" y="0"/>
                      </a:cubicBezTo>
                      <a:cubicBezTo>
                        <a:pt x="68014" y="0"/>
                        <a:pt x="87630" y="19616"/>
                        <a:pt x="87630" y="438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4" name="Google Shape;64;p31"/>
                <p:cNvGrpSpPr/>
                <p:nvPr/>
              </p:nvGrpSpPr>
              <p:grpSpPr>
                <a:xfrm>
                  <a:off x="10765016" y="5040134"/>
                  <a:ext cx="116314" cy="49775"/>
                  <a:chOff x="10765016" y="5040134"/>
                  <a:chExt cx="116314" cy="49775"/>
                </a:xfrm>
              </p:grpSpPr>
              <p:sp>
                <p:nvSpPr>
                  <p:cNvPr id="65" name="Google Shape;65;p31"/>
                  <p:cNvSpPr/>
                  <p:nvPr/>
                </p:nvSpPr>
                <p:spPr>
                  <a:xfrm rot="-172174">
                    <a:off x="10765318" y="50429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" name="Google Shape;66;p31"/>
                  <p:cNvSpPr/>
                  <p:nvPr/>
                </p:nvSpPr>
                <p:spPr>
                  <a:xfrm rot="-172174">
                    <a:off x="10766681" y="5072121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" name="Google Shape;67;p31"/>
                <p:cNvGrpSpPr/>
                <p:nvPr/>
              </p:nvGrpSpPr>
              <p:grpSpPr>
                <a:xfrm>
                  <a:off x="10784826" y="5436314"/>
                  <a:ext cx="116414" cy="49961"/>
                  <a:chOff x="10784826" y="5436314"/>
                  <a:chExt cx="116414" cy="49961"/>
                </a:xfrm>
              </p:grpSpPr>
              <p:sp>
                <p:nvSpPr>
                  <p:cNvPr id="68" name="Google Shape;68;p31"/>
                  <p:cNvSpPr/>
                  <p:nvPr/>
                </p:nvSpPr>
                <p:spPr>
                  <a:xfrm rot="-172174">
                    <a:off x="10785128" y="543916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" name="Google Shape;69;p31"/>
                  <p:cNvSpPr/>
                  <p:nvPr/>
                </p:nvSpPr>
                <p:spPr>
                  <a:xfrm rot="-172174">
                    <a:off x="10786591" y="54684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0" name="Google Shape;70;p31"/>
              <p:cNvGrpSpPr/>
              <p:nvPr/>
            </p:nvGrpSpPr>
            <p:grpSpPr>
              <a:xfrm>
                <a:off x="10519314" y="4813458"/>
                <a:ext cx="202120" cy="992123"/>
                <a:chOff x="10519314" y="4813458"/>
                <a:chExt cx="202120" cy="992123"/>
              </a:xfrm>
            </p:grpSpPr>
            <p:sp>
              <p:nvSpPr>
                <p:cNvPr id="71" name="Google Shape;71;p31"/>
                <p:cNvSpPr/>
                <p:nvPr/>
              </p:nvSpPr>
              <p:spPr>
                <a:xfrm>
                  <a:off x="10519314" y="4813458"/>
                  <a:ext cx="202120" cy="992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20" h="992123" extrusionOk="0">
                      <a:moveTo>
                        <a:pt x="0" y="0"/>
                      </a:moveTo>
                      <a:lnTo>
                        <a:pt x="202120" y="0"/>
                      </a:lnTo>
                      <a:lnTo>
                        <a:pt x="202120" y="992124"/>
                      </a:lnTo>
                      <a:lnTo>
                        <a:pt x="0" y="99212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31"/>
                <p:cNvSpPr/>
                <p:nvPr/>
              </p:nvSpPr>
              <p:spPr>
                <a:xfrm>
                  <a:off x="10558843" y="4891468"/>
                  <a:ext cx="123063" cy="123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63" h="123062" extrusionOk="0">
                      <a:moveTo>
                        <a:pt x="123063" y="61532"/>
                      </a:moveTo>
                      <a:cubicBezTo>
                        <a:pt x="123063" y="95514"/>
                        <a:pt x="95514" y="123063"/>
                        <a:pt x="61531" y="123063"/>
                      </a:cubicBezTo>
                      <a:cubicBezTo>
                        <a:pt x="27548" y="123063"/>
                        <a:pt x="-1" y="95514"/>
                        <a:pt x="-1" y="61532"/>
                      </a:cubicBezTo>
                      <a:cubicBezTo>
                        <a:pt x="-1" y="27549"/>
                        <a:pt x="27548" y="0"/>
                        <a:pt x="61531" y="0"/>
                      </a:cubicBezTo>
                      <a:cubicBezTo>
                        <a:pt x="95514" y="0"/>
                        <a:pt x="123063" y="27549"/>
                        <a:pt x="123063" y="615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3" name="Google Shape;73;p31"/>
                <p:cNvGrpSpPr/>
                <p:nvPr/>
              </p:nvGrpSpPr>
              <p:grpSpPr>
                <a:xfrm>
                  <a:off x="10556176" y="5465730"/>
                  <a:ext cx="128397" cy="44196"/>
                  <a:chOff x="10556176" y="5465730"/>
                  <a:chExt cx="128397" cy="44196"/>
                </a:xfrm>
              </p:grpSpPr>
              <p:sp>
                <p:nvSpPr>
                  <p:cNvPr id="74" name="Google Shape;74;p31"/>
                  <p:cNvSpPr/>
                  <p:nvPr/>
                </p:nvSpPr>
                <p:spPr>
                  <a:xfrm>
                    <a:off x="10556176" y="5465730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" name="Google Shape;75;p31"/>
                  <p:cNvSpPr/>
                  <p:nvPr/>
                </p:nvSpPr>
                <p:spPr>
                  <a:xfrm>
                    <a:off x="10556176" y="5494972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" name="Google Shape;76;p31"/>
                <p:cNvGrpSpPr/>
                <p:nvPr/>
              </p:nvGrpSpPr>
              <p:grpSpPr>
                <a:xfrm>
                  <a:off x="10556176" y="5689187"/>
                  <a:ext cx="128397" cy="44196"/>
                  <a:chOff x="10556176" y="5689187"/>
                  <a:chExt cx="128397" cy="44196"/>
                </a:xfrm>
              </p:grpSpPr>
              <p:sp>
                <p:nvSpPr>
                  <p:cNvPr id="77" name="Google Shape;77;p31"/>
                  <p:cNvSpPr/>
                  <p:nvPr/>
                </p:nvSpPr>
                <p:spPr>
                  <a:xfrm>
                    <a:off x="10556176" y="5689187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31"/>
                  <p:cNvSpPr/>
                  <p:nvPr/>
                </p:nvSpPr>
                <p:spPr>
                  <a:xfrm>
                    <a:off x="10556176" y="5718429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79" name="Google Shape;79;p31"/>
            <p:cNvGrpSpPr/>
            <p:nvPr/>
          </p:nvGrpSpPr>
          <p:grpSpPr>
            <a:xfrm>
              <a:off x="11058042" y="5088325"/>
              <a:ext cx="213053" cy="717953"/>
              <a:chOff x="11058042" y="5088325"/>
              <a:chExt cx="213053" cy="717953"/>
            </a:xfrm>
          </p:grpSpPr>
          <p:sp>
            <p:nvSpPr>
              <p:cNvPr id="80" name="Google Shape;80;p31"/>
              <p:cNvSpPr/>
              <p:nvPr/>
            </p:nvSpPr>
            <p:spPr>
              <a:xfrm rot="-631368">
                <a:off x="11122592" y="5089982"/>
                <a:ext cx="83952" cy="714640"/>
              </a:xfrm>
              <a:custGeom>
                <a:avLst/>
                <a:gdLst/>
                <a:ahLst/>
                <a:cxnLst/>
                <a:rect l="l" t="t" r="r" b="b"/>
                <a:pathLst>
                  <a:path w="84010" h="715136" extrusionOk="0">
                    <a:moveTo>
                      <a:pt x="0" y="0"/>
                    </a:moveTo>
                    <a:lnTo>
                      <a:pt x="84010" y="0"/>
                    </a:lnTo>
                    <a:lnTo>
                      <a:pt x="84010" y="715137"/>
                    </a:lnTo>
                    <a:lnTo>
                      <a:pt x="0" y="71513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31"/>
              <p:cNvSpPr/>
              <p:nvPr/>
            </p:nvSpPr>
            <p:spPr>
              <a:xfrm rot="-631368">
                <a:off x="11154645" y="5271518"/>
                <a:ext cx="25985" cy="411004"/>
              </a:xfrm>
              <a:custGeom>
                <a:avLst/>
                <a:gdLst/>
                <a:ahLst/>
                <a:cxnLst/>
                <a:rect l="l" t="t" r="r" b="b"/>
                <a:pathLst>
                  <a:path w="26003" h="411289" extrusionOk="0">
                    <a:moveTo>
                      <a:pt x="0" y="0"/>
                    </a:moveTo>
                    <a:lnTo>
                      <a:pt x="26003" y="0"/>
                    </a:lnTo>
                    <a:lnTo>
                      <a:pt x="26003" y="411289"/>
                    </a:lnTo>
                    <a:lnTo>
                      <a:pt x="0" y="4112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" name="Google Shape;82;p31"/>
          <p:cNvGrpSpPr/>
          <p:nvPr/>
        </p:nvGrpSpPr>
        <p:grpSpPr>
          <a:xfrm>
            <a:off x="150676" y="2823493"/>
            <a:ext cx="516117" cy="779220"/>
            <a:chOff x="10572463" y="3528536"/>
            <a:chExt cx="580168" cy="875823"/>
          </a:xfrm>
        </p:grpSpPr>
        <p:grpSp>
          <p:nvGrpSpPr>
            <p:cNvPr id="83" name="Google Shape;83;p31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84" name="Google Shape;84;p31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avLst/>
                <a:gdLst/>
                <a:ahLst/>
                <a:cxnLst/>
                <a:rect l="l" t="t" r="r" b="b"/>
                <a:pathLst>
                  <a:path w="438816" h="746664" extrusionOk="0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5" name="Google Shape;85;p31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86" name="Google Shape;86;p31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31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31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" name="Google Shape;89;p31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90;p31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91;p31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2" name="Google Shape;92;p31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93" name="Google Shape;93;p31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31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31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31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7" name="Google Shape;97;p31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4" h="112585" extrusionOk="0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31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99" name="Google Shape;99;p31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avLst/>
                <a:gdLst/>
                <a:ahLst/>
                <a:cxnLst/>
                <a:rect l="l" t="t" r="r" b="b"/>
                <a:pathLst>
                  <a:path w="438817" h="746569" extrusionOk="0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0" name="Google Shape;100;p31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101" name="Google Shape;101;p31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" name="Google Shape;102;p31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103;p31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31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31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31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7" name="Google Shape;107;p31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108" name="Google Shape;108;p31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31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31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111;p31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2" name="Google Shape;112;p31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6" h="112585" extrusionOk="0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" name="Google Shape;113;p31"/>
          <p:cNvGrpSpPr/>
          <p:nvPr/>
        </p:nvGrpSpPr>
        <p:grpSpPr>
          <a:xfrm>
            <a:off x="361835" y="3601018"/>
            <a:ext cx="22030" cy="294484"/>
            <a:chOff x="10809827" y="4402455"/>
            <a:chExt cx="24764" cy="330993"/>
          </a:xfrm>
        </p:grpSpPr>
        <p:sp>
          <p:nvSpPr>
            <p:cNvPr id="114" name="Google Shape;114;p31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1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1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2"/>
          <p:cNvSpPr txBox="1">
            <a:spLocks noGrp="1"/>
          </p:cNvSpPr>
          <p:nvPr>
            <p:ph type="title"/>
          </p:nvPr>
        </p:nvSpPr>
        <p:spPr>
          <a:xfrm>
            <a:off x="4047175" y="2571975"/>
            <a:ext cx="4383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0" name="Google Shape;120;p32"/>
          <p:cNvSpPr txBox="1">
            <a:spLocks noGrp="1"/>
          </p:cNvSpPr>
          <p:nvPr>
            <p:ph type="title" idx="2"/>
          </p:nvPr>
        </p:nvSpPr>
        <p:spPr>
          <a:xfrm>
            <a:off x="4047175" y="1321975"/>
            <a:ext cx="1235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1" name="Google Shape;121;p32"/>
          <p:cNvSpPr>
            <a:spLocks noGrp="1"/>
          </p:cNvSpPr>
          <p:nvPr>
            <p:ph type="pic" idx="3"/>
          </p:nvPr>
        </p:nvSpPr>
        <p:spPr>
          <a:xfrm>
            <a:off x="484625" y="1076550"/>
            <a:ext cx="2990400" cy="299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22" name="Google Shape;122;p32"/>
          <p:cNvSpPr/>
          <p:nvPr/>
        </p:nvSpPr>
        <p:spPr>
          <a:xfrm rot="-3263452" flipH="1">
            <a:off x="5847147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2"/>
          <p:cNvSpPr/>
          <p:nvPr/>
        </p:nvSpPr>
        <p:spPr>
          <a:xfrm rot="460623" flipH="1">
            <a:off x="6387251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2"/>
          <p:cNvSpPr/>
          <p:nvPr/>
        </p:nvSpPr>
        <p:spPr>
          <a:xfrm rot="-4592116" flipH="1">
            <a:off x="6189" y="113200"/>
            <a:ext cx="642877" cy="51982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2013850" y="841075"/>
            <a:ext cx="51162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subTitle" idx="1"/>
          </p:nvPr>
        </p:nvSpPr>
        <p:spPr>
          <a:xfrm>
            <a:off x="2013850" y="2231525"/>
            <a:ext cx="5116200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/>
          <p:nvPr/>
        </p:nvSpPr>
        <p:spPr>
          <a:xfrm rot="9076707" flipH="1">
            <a:off x="7972821" y="-586852"/>
            <a:ext cx="1683799" cy="167281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33"/>
          <p:cNvGrpSpPr/>
          <p:nvPr/>
        </p:nvGrpSpPr>
        <p:grpSpPr>
          <a:xfrm flipH="1">
            <a:off x="683048" y="4696520"/>
            <a:ext cx="325927" cy="404808"/>
            <a:chOff x="7385113" y="1535430"/>
            <a:chExt cx="435673" cy="541115"/>
          </a:xfrm>
        </p:grpSpPr>
        <p:sp>
          <p:nvSpPr>
            <p:cNvPr id="131" name="Google Shape;131;p33"/>
            <p:cNvSpPr/>
            <p:nvPr/>
          </p:nvSpPr>
          <p:spPr>
            <a:xfrm>
              <a:off x="7385113" y="1535430"/>
              <a:ext cx="435673" cy="541115"/>
            </a:xfrm>
            <a:custGeom>
              <a:avLst/>
              <a:gdLst/>
              <a:ahLst/>
              <a:cxnLst/>
              <a:rect l="l" t="t" r="r" b="b"/>
              <a:pathLst>
                <a:path w="435673" h="541115" extrusionOk="0">
                  <a:moveTo>
                    <a:pt x="394621" y="0"/>
                  </a:moveTo>
                  <a:cubicBezTo>
                    <a:pt x="417294" y="0"/>
                    <a:pt x="435674" y="18380"/>
                    <a:pt x="435674" y="41053"/>
                  </a:cubicBezTo>
                  <a:lnTo>
                    <a:pt x="435674" y="500062"/>
                  </a:lnTo>
                  <a:cubicBezTo>
                    <a:pt x="435674" y="522735"/>
                    <a:pt x="417294" y="541115"/>
                    <a:pt x="394621" y="541115"/>
                  </a:cubicBezTo>
                  <a:lnTo>
                    <a:pt x="41053" y="541115"/>
                  </a:lnTo>
                  <a:cubicBezTo>
                    <a:pt x="18380" y="541115"/>
                    <a:pt x="0" y="522735"/>
                    <a:pt x="0" y="500062"/>
                  </a:cubicBezTo>
                  <a:lnTo>
                    <a:pt x="0" y="41053"/>
                  </a:lnTo>
                  <a:cubicBezTo>
                    <a:pt x="0" y="18380"/>
                    <a:pt x="18380" y="0"/>
                    <a:pt x="410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2" name="Google Shape;132;p33"/>
            <p:cNvGrpSpPr/>
            <p:nvPr/>
          </p:nvGrpSpPr>
          <p:grpSpPr>
            <a:xfrm>
              <a:off x="7612094" y="1566576"/>
              <a:ext cx="164781" cy="41529"/>
              <a:chOff x="7612094" y="1566576"/>
              <a:chExt cx="164781" cy="41529"/>
            </a:xfrm>
          </p:grpSpPr>
          <p:sp>
            <p:nvSpPr>
              <p:cNvPr id="133" name="Google Shape;133;p33"/>
              <p:cNvSpPr/>
              <p:nvPr/>
            </p:nvSpPr>
            <p:spPr>
              <a:xfrm>
                <a:off x="7735347" y="1566576"/>
                <a:ext cx="41528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8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5" y="41529"/>
                      <a:pt x="0" y="32194"/>
                      <a:pt x="0" y="20765"/>
                    </a:cubicBezTo>
                    <a:cubicBezTo>
                      <a:pt x="0" y="9334"/>
                      <a:pt x="9335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33"/>
              <p:cNvSpPr/>
              <p:nvPr/>
            </p:nvSpPr>
            <p:spPr>
              <a:xfrm>
                <a:off x="7673721" y="1566576"/>
                <a:ext cx="41528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8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4" y="41529"/>
                      <a:pt x="0" y="32194"/>
                      <a:pt x="0" y="20765"/>
                    </a:cubicBezTo>
                    <a:cubicBezTo>
                      <a:pt x="0" y="9334"/>
                      <a:pt x="9334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33"/>
              <p:cNvSpPr/>
              <p:nvPr/>
            </p:nvSpPr>
            <p:spPr>
              <a:xfrm>
                <a:off x="7612094" y="1566576"/>
                <a:ext cx="41529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9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5" y="41529"/>
                      <a:pt x="0" y="32194"/>
                      <a:pt x="0" y="20765"/>
                    </a:cubicBezTo>
                    <a:cubicBezTo>
                      <a:pt x="0" y="9334"/>
                      <a:pt x="9335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" name="Google Shape;136;p33"/>
          <p:cNvGrpSpPr/>
          <p:nvPr/>
        </p:nvGrpSpPr>
        <p:grpSpPr>
          <a:xfrm flipH="1">
            <a:off x="713902" y="4774546"/>
            <a:ext cx="268636" cy="280965"/>
            <a:chOff x="7420451" y="1639728"/>
            <a:chExt cx="359091" cy="375571"/>
          </a:xfrm>
        </p:grpSpPr>
        <p:sp>
          <p:nvSpPr>
            <p:cNvPr id="137" name="Google Shape;137;p33"/>
            <p:cNvSpPr/>
            <p:nvPr/>
          </p:nvSpPr>
          <p:spPr>
            <a:xfrm>
              <a:off x="7420451" y="1852041"/>
              <a:ext cx="357473" cy="163258"/>
            </a:xfrm>
            <a:custGeom>
              <a:avLst/>
              <a:gdLst/>
              <a:ahLst/>
              <a:cxnLst/>
              <a:rect l="l" t="t" r="r" b="b"/>
              <a:pathLst>
                <a:path w="357473" h="163258" extrusionOk="0">
                  <a:moveTo>
                    <a:pt x="40196" y="72962"/>
                  </a:moveTo>
                  <a:lnTo>
                    <a:pt x="0" y="72962"/>
                  </a:lnTo>
                  <a:lnTo>
                    <a:pt x="0" y="90297"/>
                  </a:lnTo>
                  <a:lnTo>
                    <a:pt x="40196" y="90297"/>
                  </a:lnTo>
                  <a:lnTo>
                    <a:pt x="40196" y="72962"/>
                  </a:lnTo>
                  <a:close/>
                  <a:moveTo>
                    <a:pt x="185166" y="126778"/>
                  </a:moveTo>
                  <a:lnTo>
                    <a:pt x="294894" y="126778"/>
                  </a:lnTo>
                  <a:lnTo>
                    <a:pt x="294894" y="109347"/>
                  </a:lnTo>
                  <a:lnTo>
                    <a:pt x="185166" y="109347"/>
                  </a:lnTo>
                  <a:lnTo>
                    <a:pt x="185166" y="126778"/>
                  </a:lnTo>
                  <a:close/>
                  <a:moveTo>
                    <a:pt x="294894" y="0"/>
                  </a:moveTo>
                  <a:lnTo>
                    <a:pt x="38291" y="0"/>
                  </a:lnTo>
                  <a:lnTo>
                    <a:pt x="38291" y="17335"/>
                  </a:lnTo>
                  <a:lnTo>
                    <a:pt x="294894" y="17335"/>
                  </a:lnTo>
                  <a:lnTo>
                    <a:pt x="294894" y="0"/>
                  </a:lnTo>
                  <a:close/>
                  <a:moveTo>
                    <a:pt x="0" y="163259"/>
                  </a:moveTo>
                  <a:lnTo>
                    <a:pt x="99632" y="163259"/>
                  </a:lnTo>
                  <a:lnTo>
                    <a:pt x="99632" y="145828"/>
                  </a:lnTo>
                  <a:lnTo>
                    <a:pt x="0" y="145828"/>
                  </a:lnTo>
                  <a:lnTo>
                    <a:pt x="0" y="163259"/>
                  </a:lnTo>
                  <a:close/>
                  <a:moveTo>
                    <a:pt x="76581" y="36481"/>
                  </a:moveTo>
                  <a:lnTo>
                    <a:pt x="0" y="36481"/>
                  </a:lnTo>
                  <a:lnTo>
                    <a:pt x="0" y="53816"/>
                  </a:lnTo>
                  <a:lnTo>
                    <a:pt x="76581" y="53816"/>
                  </a:lnTo>
                  <a:lnTo>
                    <a:pt x="76581" y="36481"/>
                  </a:lnTo>
                  <a:close/>
                  <a:moveTo>
                    <a:pt x="52483" y="90297"/>
                  </a:moveTo>
                  <a:lnTo>
                    <a:pt x="207836" y="90297"/>
                  </a:lnTo>
                  <a:lnTo>
                    <a:pt x="207836" y="72962"/>
                  </a:lnTo>
                  <a:lnTo>
                    <a:pt x="52483" y="72962"/>
                  </a:lnTo>
                  <a:lnTo>
                    <a:pt x="52483" y="90297"/>
                  </a:lnTo>
                  <a:close/>
                  <a:moveTo>
                    <a:pt x="164402" y="109347"/>
                  </a:moveTo>
                  <a:lnTo>
                    <a:pt x="0" y="109347"/>
                  </a:lnTo>
                  <a:lnTo>
                    <a:pt x="0" y="126778"/>
                  </a:lnTo>
                  <a:lnTo>
                    <a:pt x="164402" y="126778"/>
                  </a:lnTo>
                  <a:lnTo>
                    <a:pt x="164402" y="109347"/>
                  </a:lnTo>
                  <a:close/>
                  <a:moveTo>
                    <a:pt x="220218" y="90297"/>
                  </a:moveTo>
                  <a:lnTo>
                    <a:pt x="357378" y="90297"/>
                  </a:lnTo>
                  <a:lnTo>
                    <a:pt x="357378" y="72962"/>
                  </a:lnTo>
                  <a:lnTo>
                    <a:pt x="220218" y="72962"/>
                  </a:lnTo>
                  <a:lnTo>
                    <a:pt x="220218" y="90297"/>
                  </a:lnTo>
                  <a:close/>
                  <a:moveTo>
                    <a:pt x="97441" y="53816"/>
                  </a:moveTo>
                  <a:lnTo>
                    <a:pt x="357474" y="53816"/>
                  </a:lnTo>
                  <a:lnTo>
                    <a:pt x="357474" y="36481"/>
                  </a:lnTo>
                  <a:lnTo>
                    <a:pt x="97441" y="36481"/>
                  </a:lnTo>
                  <a:lnTo>
                    <a:pt x="97441" y="53816"/>
                  </a:lnTo>
                  <a:close/>
                  <a:moveTo>
                    <a:pt x="305371" y="0"/>
                  </a:moveTo>
                  <a:lnTo>
                    <a:pt x="305371" y="17335"/>
                  </a:lnTo>
                  <a:lnTo>
                    <a:pt x="357378" y="17335"/>
                  </a:lnTo>
                  <a:lnTo>
                    <a:pt x="357378" y="0"/>
                  </a:lnTo>
                  <a:lnTo>
                    <a:pt x="305371" y="0"/>
                  </a:lnTo>
                  <a:close/>
                  <a:moveTo>
                    <a:pt x="315659" y="126778"/>
                  </a:moveTo>
                  <a:lnTo>
                    <a:pt x="357378" y="126778"/>
                  </a:lnTo>
                  <a:lnTo>
                    <a:pt x="357378" y="109347"/>
                  </a:lnTo>
                  <a:lnTo>
                    <a:pt x="315659" y="109347"/>
                  </a:lnTo>
                  <a:lnTo>
                    <a:pt x="315659" y="126778"/>
                  </a:lnTo>
                  <a:close/>
                  <a:moveTo>
                    <a:pt x="120396" y="163259"/>
                  </a:moveTo>
                  <a:lnTo>
                    <a:pt x="222981" y="163259"/>
                  </a:lnTo>
                  <a:lnTo>
                    <a:pt x="222981" y="145828"/>
                  </a:lnTo>
                  <a:lnTo>
                    <a:pt x="120396" y="145828"/>
                  </a:lnTo>
                  <a:lnTo>
                    <a:pt x="120396" y="163259"/>
                  </a:lnTo>
                  <a:close/>
                  <a:moveTo>
                    <a:pt x="235363" y="163259"/>
                  </a:moveTo>
                  <a:lnTo>
                    <a:pt x="313563" y="163259"/>
                  </a:lnTo>
                  <a:lnTo>
                    <a:pt x="313563" y="145828"/>
                  </a:lnTo>
                  <a:lnTo>
                    <a:pt x="235363" y="145828"/>
                  </a:lnTo>
                  <a:lnTo>
                    <a:pt x="235363" y="1632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3"/>
            <p:cNvSpPr/>
            <p:nvPr/>
          </p:nvSpPr>
          <p:spPr>
            <a:xfrm>
              <a:off x="7425594" y="1639728"/>
              <a:ext cx="353948" cy="180117"/>
            </a:xfrm>
            <a:custGeom>
              <a:avLst/>
              <a:gdLst/>
              <a:ahLst/>
              <a:cxnLst/>
              <a:rect l="l" t="t" r="r" b="b"/>
              <a:pathLst>
                <a:path w="353948" h="180117" extrusionOk="0">
                  <a:moveTo>
                    <a:pt x="0" y="0"/>
                  </a:moveTo>
                  <a:lnTo>
                    <a:pt x="353949" y="0"/>
                  </a:lnTo>
                  <a:lnTo>
                    <a:pt x="353949" y="180118"/>
                  </a:lnTo>
                  <a:lnTo>
                    <a:pt x="0" y="1801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33"/>
          <p:cNvGrpSpPr/>
          <p:nvPr/>
        </p:nvGrpSpPr>
        <p:grpSpPr>
          <a:xfrm flipH="1">
            <a:off x="96200" y="4469347"/>
            <a:ext cx="355444" cy="644072"/>
            <a:chOff x="1945386" y="5582316"/>
            <a:chExt cx="470725" cy="852963"/>
          </a:xfrm>
        </p:grpSpPr>
        <p:grpSp>
          <p:nvGrpSpPr>
            <p:cNvPr id="140" name="Google Shape;140;p33"/>
            <p:cNvGrpSpPr/>
            <p:nvPr/>
          </p:nvGrpSpPr>
          <p:grpSpPr>
            <a:xfrm>
              <a:off x="1945386" y="5582316"/>
              <a:ext cx="470725" cy="852963"/>
              <a:chOff x="1945386" y="5582316"/>
              <a:chExt cx="470725" cy="852963"/>
            </a:xfrm>
          </p:grpSpPr>
          <p:sp>
            <p:nvSpPr>
              <p:cNvPr id="141" name="Google Shape;141;p33"/>
              <p:cNvSpPr/>
              <p:nvPr/>
            </p:nvSpPr>
            <p:spPr>
              <a:xfrm>
                <a:off x="1945386" y="5582316"/>
                <a:ext cx="470725" cy="852963"/>
              </a:xfrm>
              <a:custGeom>
                <a:avLst/>
                <a:gdLst/>
                <a:ahLst/>
                <a:cxnLst/>
                <a:rect l="l" t="t" r="r" b="b"/>
                <a:pathLst>
                  <a:path w="470725" h="852963" extrusionOk="0">
                    <a:moveTo>
                      <a:pt x="435388" y="0"/>
                    </a:moveTo>
                    <a:cubicBezTo>
                      <a:pt x="454904" y="0"/>
                      <a:pt x="470726" y="15821"/>
                      <a:pt x="470726" y="35338"/>
                    </a:cubicBezTo>
                    <a:lnTo>
                      <a:pt x="470726" y="817626"/>
                    </a:lnTo>
                    <a:cubicBezTo>
                      <a:pt x="470726" y="837143"/>
                      <a:pt x="454904" y="852964"/>
                      <a:pt x="435388" y="852964"/>
                    </a:cubicBezTo>
                    <a:lnTo>
                      <a:pt x="35338" y="852964"/>
                    </a:lnTo>
                    <a:cubicBezTo>
                      <a:pt x="15821" y="852964"/>
                      <a:pt x="0" y="837143"/>
                      <a:pt x="0" y="817626"/>
                    </a:cubicBezTo>
                    <a:lnTo>
                      <a:pt x="0" y="35338"/>
                    </a:lnTo>
                    <a:cubicBezTo>
                      <a:pt x="0" y="15822"/>
                      <a:pt x="15821" y="0"/>
                      <a:pt x="35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33"/>
              <p:cNvSpPr/>
              <p:nvPr/>
            </p:nvSpPr>
            <p:spPr>
              <a:xfrm>
                <a:off x="1965864" y="5625846"/>
                <a:ext cx="429577" cy="699420"/>
              </a:xfrm>
              <a:custGeom>
                <a:avLst/>
                <a:gdLst/>
                <a:ahLst/>
                <a:cxnLst/>
                <a:rect l="l" t="t" r="r" b="b"/>
                <a:pathLst>
                  <a:path w="429577" h="699420" extrusionOk="0">
                    <a:moveTo>
                      <a:pt x="0" y="0"/>
                    </a:moveTo>
                    <a:lnTo>
                      <a:pt x="429578" y="0"/>
                    </a:lnTo>
                    <a:lnTo>
                      <a:pt x="429578" y="699421"/>
                    </a:lnTo>
                    <a:lnTo>
                      <a:pt x="0" y="69942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33"/>
            <p:cNvSpPr/>
            <p:nvPr/>
          </p:nvSpPr>
          <p:spPr>
            <a:xfrm>
              <a:off x="1986438" y="6371462"/>
              <a:ext cx="388334" cy="32194"/>
            </a:xfrm>
            <a:custGeom>
              <a:avLst/>
              <a:gdLst/>
              <a:ahLst/>
              <a:cxnLst/>
              <a:rect l="l" t="t" r="r" b="b"/>
              <a:pathLst>
                <a:path w="388334" h="32194" extrusionOk="0">
                  <a:moveTo>
                    <a:pt x="88011" y="0"/>
                  </a:moveTo>
                  <a:lnTo>
                    <a:pt x="16097" y="0"/>
                  </a:lnTo>
                  <a:cubicBezTo>
                    <a:pt x="7239" y="0"/>
                    <a:pt x="0" y="7239"/>
                    <a:pt x="0" y="16097"/>
                  </a:cubicBezTo>
                  <a:cubicBezTo>
                    <a:pt x="0" y="24955"/>
                    <a:pt x="7239" y="32195"/>
                    <a:pt x="16097" y="32195"/>
                  </a:cubicBezTo>
                  <a:lnTo>
                    <a:pt x="88011" y="32195"/>
                  </a:lnTo>
                  <a:cubicBezTo>
                    <a:pt x="96869" y="32195"/>
                    <a:pt x="104108" y="24955"/>
                    <a:pt x="104108" y="16097"/>
                  </a:cubicBezTo>
                  <a:cubicBezTo>
                    <a:pt x="104108" y="7239"/>
                    <a:pt x="96869" y="0"/>
                    <a:pt x="88011" y="0"/>
                  </a:cubicBezTo>
                  <a:close/>
                  <a:moveTo>
                    <a:pt x="230124" y="0"/>
                  </a:moveTo>
                  <a:lnTo>
                    <a:pt x="158210" y="0"/>
                  </a:lnTo>
                  <a:cubicBezTo>
                    <a:pt x="149352" y="0"/>
                    <a:pt x="142113" y="7239"/>
                    <a:pt x="142113" y="16097"/>
                  </a:cubicBezTo>
                  <a:cubicBezTo>
                    <a:pt x="142113" y="24955"/>
                    <a:pt x="149352" y="32195"/>
                    <a:pt x="158210" y="32195"/>
                  </a:cubicBezTo>
                  <a:lnTo>
                    <a:pt x="230124" y="32195"/>
                  </a:lnTo>
                  <a:cubicBezTo>
                    <a:pt x="238982" y="32195"/>
                    <a:pt x="246221" y="24955"/>
                    <a:pt x="246221" y="16097"/>
                  </a:cubicBezTo>
                  <a:cubicBezTo>
                    <a:pt x="246221" y="7239"/>
                    <a:pt x="238982" y="0"/>
                    <a:pt x="230124" y="0"/>
                  </a:cubicBezTo>
                  <a:close/>
                  <a:moveTo>
                    <a:pt x="372237" y="0"/>
                  </a:moveTo>
                  <a:lnTo>
                    <a:pt x="300323" y="0"/>
                  </a:lnTo>
                  <a:cubicBezTo>
                    <a:pt x="291465" y="0"/>
                    <a:pt x="284226" y="7239"/>
                    <a:pt x="284226" y="16097"/>
                  </a:cubicBezTo>
                  <a:cubicBezTo>
                    <a:pt x="284226" y="24955"/>
                    <a:pt x="291465" y="32195"/>
                    <a:pt x="300323" y="32195"/>
                  </a:cubicBezTo>
                  <a:lnTo>
                    <a:pt x="372237" y="32195"/>
                  </a:lnTo>
                  <a:cubicBezTo>
                    <a:pt x="381095" y="32195"/>
                    <a:pt x="388334" y="24955"/>
                    <a:pt x="388334" y="16097"/>
                  </a:cubicBezTo>
                  <a:cubicBezTo>
                    <a:pt x="388334" y="7239"/>
                    <a:pt x="381095" y="0"/>
                    <a:pt x="372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" name="Google Shape;144;p33"/>
          <p:cNvGrpSpPr/>
          <p:nvPr/>
        </p:nvGrpSpPr>
        <p:grpSpPr>
          <a:xfrm>
            <a:off x="7975988" y="116167"/>
            <a:ext cx="1061979" cy="558999"/>
            <a:chOff x="3859815" y="2867310"/>
            <a:chExt cx="1262157" cy="664368"/>
          </a:xfrm>
        </p:grpSpPr>
        <p:sp>
          <p:nvSpPr>
            <p:cNvPr id="145" name="Google Shape;145;p33"/>
            <p:cNvSpPr/>
            <p:nvPr/>
          </p:nvSpPr>
          <p:spPr>
            <a:xfrm>
              <a:off x="3859815" y="2867310"/>
              <a:ext cx="1262157" cy="664368"/>
            </a:xfrm>
            <a:custGeom>
              <a:avLst/>
              <a:gdLst/>
              <a:ahLst/>
              <a:cxnLst/>
              <a:rect l="l" t="t" r="r" b="b"/>
              <a:pathLst>
                <a:path w="1262157" h="664368" extrusionOk="0">
                  <a:moveTo>
                    <a:pt x="1102233" y="344424"/>
                  </a:moveTo>
                  <a:cubicBezTo>
                    <a:pt x="1090231" y="344424"/>
                    <a:pt x="1078611" y="345757"/>
                    <a:pt x="1067372" y="348234"/>
                  </a:cubicBezTo>
                  <a:cubicBezTo>
                    <a:pt x="1048131" y="223838"/>
                    <a:pt x="945166" y="127159"/>
                    <a:pt x="817816" y="117348"/>
                  </a:cubicBezTo>
                  <a:cubicBezTo>
                    <a:pt x="756856" y="45625"/>
                    <a:pt x="666083" y="0"/>
                    <a:pt x="564547" y="0"/>
                  </a:cubicBezTo>
                  <a:cubicBezTo>
                    <a:pt x="398526" y="0"/>
                    <a:pt x="260890" y="121825"/>
                    <a:pt x="236220" y="280988"/>
                  </a:cubicBezTo>
                  <a:cubicBezTo>
                    <a:pt x="222599" y="277939"/>
                    <a:pt x="208502" y="276320"/>
                    <a:pt x="194024" y="276320"/>
                  </a:cubicBezTo>
                  <a:cubicBezTo>
                    <a:pt x="86868" y="276320"/>
                    <a:pt x="0" y="363188"/>
                    <a:pt x="0" y="470345"/>
                  </a:cubicBezTo>
                  <a:cubicBezTo>
                    <a:pt x="0" y="577501"/>
                    <a:pt x="86868" y="664369"/>
                    <a:pt x="194024" y="664369"/>
                  </a:cubicBezTo>
                  <a:lnTo>
                    <a:pt x="1102138" y="664369"/>
                  </a:lnTo>
                  <a:cubicBezTo>
                    <a:pt x="1190530" y="664369"/>
                    <a:pt x="1262158" y="592741"/>
                    <a:pt x="1262158" y="504349"/>
                  </a:cubicBezTo>
                  <a:cubicBezTo>
                    <a:pt x="1262158" y="415957"/>
                    <a:pt x="1190530" y="344329"/>
                    <a:pt x="1102138" y="344329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" name="Google Shape;146;p33"/>
            <p:cNvGrpSpPr/>
            <p:nvPr/>
          </p:nvGrpSpPr>
          <p:grpSpPr>
            <a:xfrm>
              <a:off x="4275677" y="3065525"/>
              <a:ext cx="334517" cy="380047"/>
              <a:chOff x="4275677" y="3065525"/>
              <a:chExt cx="334517" cy="380047"/>
            </a:xfrm>
          </p:grpSpPr>
          <p:grpSp>
            <p:nvGrpSpPr>
              <p:cNvPr id="147" name="Google Shape;147;p33"/>
              <p:cNvGrpSpPr/>
              <p:nvPr/>
            </p:nvGrpSpPr>
            <p:grpSpPr>
              <a:xfrm>
                <a:off x="4275677" y="3065525"/>
                <a:ext cx="334517" cy="380047"/>
                <a:chOff x="4275677" y="3065525"/>
                <a:chExt cx="334517" cy="380047"/>
              </a:xfrm>
            </p:grpSpPr>
            <p:grpSp>
              <p:nvGrpSpPr>
                <p:cNvPr id="148" name="Google Shape;148;p33"/>
                <p:cNvGrpSpPr/>
                <p:nvPr/>
              </p:nvGrpSpPr>
              <p:grpSpPr>
                <a:xfrm>
                  <a:off x="4275677" y="3301269"/>
                  <a:ext cx="334422" cy="144303"/>
                  <a:chOff x="4275677" y="3301269"/>
                  <a:chExt cx="334422" cy="144303"/>
                </a:xfrm>
              </p:grpSpPr>
              <p:sp>
                <p:nvSpPr>
                  <p:cNvPr id="149" name="Google Shape;149;p33"/>
                  <p:cNvSpPr/>
                  <p:nvPr/>
                </p:nvSpPr>
                <p:spPr>
                  <a:xfrm>
                    <a:off x="4275677" y="333165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33"/>
                  <p:cNvSpPr/>
                  <p:nvPr/>
                </p:nvSpPr>
                <p:spPr>
                  <a:xfrm>
                    <a:off x="4275772" y="3301269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70"/>
                          <a:pt x="167164" y="60770"/>
                        </a:cubicBezTo>
                        <a:cubicBezTo>
                          <a:pt x="74842" y="60770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1" name="Google Shape;151;p33"/>
                <p:cNvGrpSpPr/>
                <p:nvPr/>
              </p:nvGrpSpPr>
              <p:grpSpPr>
                <a:xfrm>
                  <a:off x="4275677" y="3183350"/>
                  <a:ext cx="334422" cy="144302"/>
                  <a:chOff x="4275677" y="3183350"/>
                  <a:chExt cx="334422" cy="144302"/>
                </a:xfrm>
              </p:grpSpPr>
              <p:sp>
                <p:nvSpPr>
                  <p:cNvPr id="152" name="Google Shape;152;p33"/>
                  <p:cNvSpPr/>
                  <p:nvPr/>
                </p:nvSpPr>
                <p:spPr>
                  <a:xfrm>
                    <a:off x="4275677" y="321373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33"/>
                  <p:cNvSpPr/>
                  <p:nvPr/>
                </p:nvSpPr>
                <p:spPr>
                  <a:xfrm>
                    <a:off x="4275772" y="3183350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69"/>
                          <a:pt x="167164" y="60769"/>
                        </a:cubicBezTo>
                        <a:cubicBezTo>
                          <a:pt x="74842" y="60769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33"/>
                <p:cNvGrpSpPr/>
                <p:nvPr/>
              </p:nvGrpSpPr>
              <p:grpSpPr>
                <a:xfrm>
                  <a:off x="4275677" y="3065525"/>
                  <a:ext cx="334517" cy="144303"/>
                  <a:chOff x="4275677" y="3065525"/>
                  <a:chExt cx="334517" cy="144303"/>
                </a:xfrm>
              </p:grpSpPr>
              <p:sp>
                <p:nvSpPr>
                  <p:cNvPr id="155" name="Google Shape;155;p33"/>
                  <p:cNvSpPr/>
                  <p:nvPr/>
                </p:nvSpPr>
                <p:spPr>
                  <a:xfrm>
                    <a:off x="4275677" y="3095910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33"/>
                  <p:cNvSpPr/>
                  <p:nvPr/>
                </p:nvSpPr>
                <p:spPr>
                  <a:xfrm>
                    <a:off x="4275867" y="3065525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49"/>
                          <a:pt x="259461" y="60770"/>
                          <a:pt x="167164" y="60770"/>
                        </a:cubicBezTo>
                        <a:cubicBezTo>
                          <a:pt x="74866" y="60770"/>
                          <a:pt x="0" y="47149"/>
                          <a:pt x="0" y="30385"/>
                        </a:cubicBezTo>
                        <a:cubicBezTo>
                          <a:pt x="0" y="13621"/>
                          <a:pt x="74866" y="0"/>
                          <a:pt x="167164" y="0"/>
                        </a:cubicBezTo>
                        <a:cubicBezTo>
                          <a:pt x="259461" y="0"/>
                          <a:pt x="334328" y="13621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57" name="Google Shape;157;p33"/>
              <p:cNvSpPr/>
              <p:nvPr/>
            </p:nvSpPr>
            <p:spPr>
              <a:xfrm>
                <a:off x="4529994" y="3140487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2"/>
                      <a:pt x="8572" y="0"/>
                      <a:pt x="19050" y="0"/>
                    </a:cubicBezTo>
                    <a:cubicBezTo>
                      <a:pt x="29528" y="0"/>
                      <a:pt x="38100" y="8572"/>
                      <a:pt x="38100" y="19050"/>
                    </a:cubicBezTo>
                    <a:close/>
                  </a:path>
                </a:pathLst>
              </a:custGeom>
              <a:solidFill>
                <a:srgbClr val="55C0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33"/>
              <p:cNvSpPr/>
              <p:nvPr/>
            </p:nvSpPr>
            <p:spPr>
              <a:xfrm>
                <a:off x="4529994" y="325621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33"/>
              <p:cNvSpPr/>
              <p:nvPr/>
            </p:nvSpPr>
            <p:spPr>
              <a:xfrm>
                <a:off x="4529994" y="337708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0" name="Google Shape;160;p33"/>
          <p:cNvGrpSpPr/>
          <p:nvPr/>
        </p:nvGrpSpPr>
        <p:grpSpPr>
          <a:xfrm rot="5400000" flipH="1">
            <a:off x="557972" y="4696603"/>
            <a:ext cx="16329" cy="218290"/>
            <a:chOff x="10809827" y="4402455"/>
            <a:chExt cx="24764" cy="330993"/>
          </a:xfrm>
        </p:grpSpPr>
        <p:sp>
          <p:nvSpPr>
            <p:cNvPr id="161" name="Google Shape;161;p33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33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33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33"/>
          <p:cNvSpPr/>
          <p:nvPr/>
        </p:nvSpPr>
        <p:spPr>
          <a:xfrm rot="-532595">
            <a:off x="7984139" y="4422751"/>
            <a:ext cx="1661199" cy="1343241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3"/>
          <p:cNvSpPr/>
          <p:nvPr/>
        </p:nvSpPr>
        <p:spPr>
          <a:xfrm rot="-5145822" flipH="1">
            <a:off x="-1235221" y="72085"/>
            <a:ext cx="2404292" cy="1318592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subTitle" idx="1"/>
          </p:nvPr>
        </p:nvSpPr>
        <p:spPr>
          <a:xfrm>
            <a:off x="4679150" y="2453574"/>
            <a:ext cx="33843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4"/>
          <p:cNvSpPr txBox="1">
            <a:spLocks noGrp="1"/>
          </p:cNvSpPr>
          <p:nvPr>
            <p:ph type="subTitle" idx="2"/>
          </p:nvPr>
        </p:nvSpPr>
        <p:spPr>
          <a:xfrm>
            <a:off x="1080525" y="2453574"/>
            <a:ext cx="33843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4"/>
          <p:cNvSpPr txBox="1">
            <a:spLocks noGrp="1"/>
          </p:cNvSpPr>
          <p:nvPr>
            <p:ph type="subTitle" idx="3"/>
          </p:nvPr>
        </p:nvSpPr>
        <p:spPr>
          <a:xfrm>
            <a:off x="1080536" y="1817200"/>
            <a:ext cx="338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2" name="Google Shape;172;p34"/>
          <p:cNvSpPr txBox="1">
            <a:spLocks noGrp="1"/>
          </p:cNvSpPr>
          <p:nvPr>
            <p:ph type="subTitle" idx="4"/>
          </p:nvPr>
        </p:nvSpPr>
        <p:spPr>
          <a:xfrm>
            <a:off x="4679164" y="1817200"/>
            <a:ext cx="338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3" name="Google Shape;173;p34"/>
          <p:cNvSpPr/>
          <p:nvPr/>
        </p:nvSpPr>
        <p:spPr>
          <a:xfrm rot="5551952">
            <a:off x="-721531" y="4084618"/>
            <a:ext cx="2053998" cy="1765206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4"/>
          <p:cNvSpPr/>
          <p:nvPr/>
        </p:nvSpPr>
        <p:spPr>
          <a:xfrm rot="-460685">
            <a:off x="-850641" y="-888875"/>
            <a:ext cx="2082611" cy="1683994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4"/>
          <p:cNvSpPr/>
          <p:nvPr/>
        </p:nvSpPr>
        <p:spPr>
          <a:xfrm rot="3259731">
            <a:off x="7063135" y="-804478"/>
            <a:ext cx="3168421" cy="256197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5"/>
          <p:cNvSpPr/>
          <p:nvPr/>
        </p:nvSpPr>
        <p:spPr>
          <a:xfrm rot="337739" flipH="1">
            <a:off x="8212271" y="3187242"/>
            <a:ext cx="3158465" cy="3518480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p35"/>
          <p:cNvGrpSpPr/>
          <p:nvPr/>
        </p:nvGrpSpPr>
        <p:grpSpPr>
          <a:xfrm>
            <a:off x="90200" y="4214393"/>
            <a:ext cx="516117" cy="779220"/>
            <a:chOff x="10572463" y="3528536"/>
            <a:chExt cx="580168" cy="875823"/>
          </a:xfrm>
        </p:grpSpPr>
        <p:grpSp>
          <p:nvGrpSpPr>
            <p:cNvPr id="181" name="Google Shape;181;p35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182" name="Google Shape;182;p35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avLst/>
                <a:gdLst/>
                <a:ahLst/>
                <a:cxnLst/>
                <a:rect l="l" t="t" r="r" b="b"/>
                <a:pathLst>
                  <a:path w="438816" h="746664" extrusionOk="0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3" name="Google Shape;183;p35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184" name="Google Shape;184;p35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185;p35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186;p35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187;p35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188;p35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189;p35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0" name="Google Shape;190;p35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191" name="Google Shape;191;p35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192;p35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193;p35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194;p35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5" name="Google Shape;195;p35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4" h="112585" extrusionOk="0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35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197" name="Google Shape;197;p35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avLst/>
                <a:gdLst/>
                <a:ahLst/>
                <a:cxnLst/>
                <a:rect l="l" t="t" r="r" b="b"/>
                <a:pathLst>
                  <a:path w="438817" h="746569" extrusionOk="0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8" name="Google Shape;198;p35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199" name="Google Shape;199;p35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200;p35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201;p35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202;p35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203;p35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204;p35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5" name="Google Shape;205;p35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206" name="Google Shape;206;p35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207;p35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208;p35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209;p35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0" name="Google Shape;210;p35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6" h="112585" extrusionOk="0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1" name="Google Shape;211;p35"/>
          <p:cNvSpPr/>
          <p:nvPr/>
        </p:nvSpPr>
        <p:spPr>
          <a:xfrm rot="-3657034" flipH="1">
            <a:off x="-1404232" y="-737971"/>
            <a:ext cx="2746020" cy="162787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2" name="Google Shape;212;p35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213" name="Google Shape;213;p35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214" name="Google Shape;214;p35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avLst/>
                <a:gdLst/>
                <a:ahLst/>
                <a:cxnLst/>
                <a:rect l="l" t="t" r="r" b="b"/>
                <a:pathLst>
                  <a:path w="598074" h="541115" extrusionOk="0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5" name="Google Shape;215;p35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216" name="Google Shape;216;p35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217;p35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218;p35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19" name="Google Shape;219;p35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220" name="Google Shape;220;p35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avLst/>
                <a:gdLst/>
                <a:ahLst/>
                <a:cxnLst/>
                <a:rect l="l" t="t" r="r" b="b"/>
                <a:pathLst>
                  <a:path w="218503" h="218217" extrusionOk="0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1" name="Google Shape;221;p35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222" name="Google Shape;222;p35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223" name="Google Shape;223;p35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35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5" name="Google Shape;225;p35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226" name="Google Shape;226;p35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7" name="Google Shape;227;p35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8" name="Google Shape;228;p35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229" name="Google Shape;229;p35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35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231" name="Google Shape;231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subTitle" idx="1"/>
          </p:nvPr>
        </p:nvSpPr>
        <p:spPr>
          <a:xfrm>
            <a:off x="937625" y="2579823"/>
            <a:ext cx="21753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subTitle" idx="2"/>
          </p:nvPr>
        </p:nvSpPr>
        <p:spPr>
          <a:xfrm>
            <a:off x="3484347" y="2579823"/>
            <a:ext cx="21753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subTitle" idx="3"/>
          </p:nvPr>
        </p:nvSpPr>
        <p:spPr>
          <a:xfrm>
            <a:off x="6031075" y="2579823"/>
            <a:ext cx="21753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subTitle" idx="4"/>
          </p:nvPr>
        </p:nvSpPr>
        <p:spPr>
          <a:xfrm>
            <a:off x="937625" y="1775401"/>
            <a:ext cx="2175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subTitle" idx="5"/>
          </p:nvPr>
        </p:nvSpPr>
        <p:spPr>
          <a:xfrm>
            <a:off x="3484350" y="1775401"/>
            <a:ext cx="2175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subTitle" idx="6"/>
          </p:nvPr>
        </p:nvSpPr>
        <p:spPr>
          <a:xfrm>
            <a:off x="6031075" y="1775401"/>
            <a:ext cx="2175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0" name="Google Shape;240;p36"/>
          <p:cNvSpPr/>
          <p:nvPr/>
        </p:nvSpPr>
        <p:spPr>
          <a:xfrm rot="8800738" flipH="1">
            <a:off x="7902412" y="4181666"/>
            <a:ext cx="1680262" cy="135858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6"/>
          <p:cNvSpPr/>
          <p:nvPr/>
        </p:nvSpPr>
        <p:spPr>
          <a:xfrm rot="-8942362" flipH="1">
            <a:off x="-983149" y="4040244"/>
            <a:ext cx="2474148" cy="200058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6"/>
          <p:cNvSpPr/>
          <p:nvPr/>
        </p:nvSpPr>
        <p:spPr>
          <a:xfrm rot="1554271" flipH="1">
            <a:off x="7563507" y="-664049"/>
            <a:ext cx="2112334" cy="2002574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6"/>
          <p:cNvSpPr/>
          <p:nvPr/>
        </p:nvSpPr>
        <p:spPr>
          <a:xfrm>
            <a:off x="62825" y="1725386"/>
            <a:ext cx="606206" cy="37384"/>
          </a:xfrm>
          <a:custGeom>
            <a:avLst/>
            <a:gdLst/>
            <a:ahLst/>
            <a:cxnLst/>
            <a:rect l="l" t="t" r="r" b="b"/>
            <a:pathLst>
              <a:path w="824770" h="50863" extrusionOk="0">
                <a:moveTo>
                  <a:pt x="799338" y="50863"/>
                </a:moveTo>
                <a:lnTo>
                  <a:pt x="25432" y="50863"/>
                </a:lnTo>
                <a:cubicBezTo>
                  <a:pt x="11430" y="50863"/>
                  <a:pt x="0" y="39433"/>
                  <a:pt x="0" y="25432"/>
                </a:cubicBezTo>
                <a:lnTo>
                  <a:pt x="0" y="25432"/>
                </a:lnTo>
                <a:cubicBezTo>
                  <a:pt x="0" y="11430"/>
                  <a:pt x="11430" y="0"/>
                  <a:pt x="25432" y="0"/>
                </a:cubicBezTo>
                <a:lnTo>
                  <a:pt x="799338" y="0"/>
                </a:lnTo>
                <a:cubicBezTo>
                  <a:pt x="813339" y="0"/>
                  <a:pt x="824770" y="11430"/>
                  <a:pt x="824770" y="25432"/>
                </a:cubicBezTo>
                <a:lnTo>
                  <a:pt x="824770" y="25432"/>
                </a:lnTo>
                <a:cubicBezTo>
                  <a:pt x="824770" y="39433"/>
                  <a:pt x="813339" y="50863"/>
                  <a:pt x="799338" y="508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" name="Google Shape;244;p36"/>
          <p:cNvGrpSpPr/>
          <p:nvPr/>
        </p:nvGrpSpPr>
        <p:grpSpPr>
          <a:xfrm>
            <a:off x="96399" y="951293"/>
            <a:ext cx="552408" cy="792759"/>
            <a:chOff x="10519314" y="4728596"/>
            <a:chExt cx="751780" cy="1078731"/>
          </a:xfrm>
        </p:grpSpPr>
        <p:grpSp>
          <p:nvGrpSpPr>
            <p:cNvPr id="245" name="Google Shape;245;p36"/>
            <p:cNvGrpSpPr/>
            <p:nvPr/>
          </p:nvGrpSpPr>
          <p:grpSpPr>
            <a:xfrm>
              <a:off x="10519314" y="4728596"/>
              <a:ext cx="626662" cy="1078731"/>
              <a:chOff x="10519314" y="4728596"/>
              <a:chExt cx="626662" cy="1078731"/>
            </a:xfrm>
          </p:grpSpPr>
          <p:grpSp>
            <p:nvGrpSpPr>
              <p:cNvPr id="246" name="Google Shape;246;p36"/>
              <p:cNvGrpSpPr/>
              <p:nvPr/>
            </p:nvGrpSpPr>
            <p:grpSpPr>
              <a:xfrm>
                <a:off x="10903219" y="4888205"/>
                <a:ext cx="242756" cy="919122"/>
                <a:chOff x="10903219" y="4888205"/>
                <a:chExt cx="242756" cy="919122"/>
              </a:xfrm>
            </p:grpSpPr>
            <p:sp>
              <p:nvSpPr>
                <p:cNvPr id="247" name="Google Shape;247;p36"/>
                <p:cNvSpPr/>
                <p:nvPr/>
              </p:nvSpPr>
              <p:spPr>
                <a:xfrm rot="-447735">
                  <a:off x="10961814" y="4892503"/>
                  <a:ext cx="125567" cy="910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44" h="909637" extrusionOk="0">
                      <a:moveTo>
                        <a:pt x="0" y="0"/>
                      </a:moveTo>
                      <a:lnTo>
                        <a:pt x="125445" y="0"/>
                      </a:lnTo>
                      <a:lnTo>
                        <a:pt x="125445" y="909637"/>
                      </a:lnTo>
                      <a:lnTo>
                        <a:pt x="0" y="9096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248;p36"/>
                <p:cNvSpPr/>
                <p:nvPr/>
              </p:nvSpPr>
              <p:spPr>
                <a:xfrm>
                  <a:off x="10952422" y="4933194"/>
                  <a:ext cx="42088" cy="4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8" h="42088" extrusionOk="0">
                      <a:moveTo>
                        <a:pt x="41904" y="18282"/>
                      </a:moveTo>
                      <a:cubicBezTo>
                        <a:pt x="43428" y="29807"/>
                        <a:pt x="35331" y="40380"/>
                        <a:pt x="23806" y="41904"/>
                      </a:cubicBezTo>
                      <a:cubicBezTo>
                        <a:pt x="12281" y="43428"/>
                        <a:pt x="1709" y="35332"/>
                        <a:pt x="184" y="23806"/>
                      </a:cubicBezTo>
                      <a:cubicBezTo>
                        <a:pt x="-1340" y="12281"/>
                        <a:pt x="6756" y="1708"/>
                        <a:pt x="18282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36"/>
                <p:cNvSpPr/>
                <p:nvPr/>
              </p:nvSpPr>
              <p:spPr>
                <a:xfrm>
                  <a:off x="10961186" y="5000250"/>
                  <a:ext cx="42087" cy="42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7" h="42087" extrusionOk="0">
                      <a:moveTo>
                        <a:pt x="41904" y="18282"/>
                      </a:moveTo>
                      <a:cubicBezTo>
                        <a:pt x="43427" y="29807"/>
                        <a:pt x="35331" y="40380"/>
                        <a:pt x="23806" y="41904"/>
                      </a:cubicBezTo>
                      <a:cubicBezTo>
                        <a:pt x="12280" y="43428"/>
                        <a:pt x="1708" y="35332"/>
                        <a:pt x="184" y="23806"/>
                      </a:cubicBezTo>
                      <a:cubicBezTo>
                        <a:pt x="-1340" y="12281"/>
                        <a:pt x="6756" y="1708"/>
                        <a:pt x="18281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50" name="Google Shape;250;p36"/>
                <p:cNvGrpSpPr/>
                <p:nvPr/>
              </p:nvGrpSpPr>
              <p:grpSpPr>
                <a:xfrm>
                  <a:off x="11014220" y="5588618"/>
                  <a:ext cx="100021" cy="114784"/>
                  <a:chOff x="11014220" y="5588618"/>
                  <a:chExt cx="100021" cy="114784"/>
                </a:xfrm>
              </p:grpSpPr>
              <p:sp>
                <p:nvSpPr>
                  <p:cNvPr id="251" name="Google Shape;251;p36"/>
                  <p:cNvSpPr/>
                  <p:nvPr/>
                </p:nvSpPr>
                <p:spPr>
                  <a:xfrm rot="-447735">
                    <a:off x="11014826" y="5594269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49"/>
                        </a:lnTo>
                        <a:lnTo>
                          <a:pt x="0" y="150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36"/>
                  <p:cNvSpPr/>
                  <p:nvPr/>
                </p:nvSpPr>
                <p:spPr>
                  <a:xfrm rot="-447735">
                    <a:off x="11018646" y="5623150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36"/>
                  <p:cNvSpPr/>
                  <p:nvPr/>
                </p:nvSpPr>
                <p:spPr>
                  <a:xfrm rot="-447735">
                    <a:off x="11021820" y="5653805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4" name="Google Shape;254;p36"/>
                  <p:cNvSpPr/>
                  <p:nvPr/>
                </p:nvSpPr>
                <p:spPr>
                  <a:xfrm rot="-447735">
                    <a:off x="11025635" y="5682688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5" y="0"/>
                        </a:lnTo>
                        <a:lnTo>
                          <a:pt x="87915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5" name="Google Shape;255;p36"/>
              <p:cNvGrpSpPr/>
              <p:nvPr/>
            </p:nvGrpSpPr>
            <p:grpSpPr>
              <a:xfrm>
                <a:off x="10718623" y="4728596"/>
                <a:ext cx="229169" cy="1075979"/>
                <a:chOff x="10718623" y="4728596"/>
                <a:chExt cx="229169" cy="1075979"/>
              </a:xfrm>
            </p:grpSpPr>
            <p:sp>
              <p:nvSpPr>
                <p:cNvPr id="256" name="Google Shape;256;p36"/>
                <p:cNvSpPr/>
                <p:nvPr/>
              </p:nvSpPr>
              <p:spPr>
                <a:xfrm rot="-172174">
                  <a:off x="10745259" y="4732329"/>
                  <a:ext cx="175897" cy="1068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17" h="1069848" extrusionOk="0">
                      <a:moveTo>
                        <a:pt x="0" y="0"/>
                      </a:moveTo>
                      <a:lnTo>
                        <a:pt x="176117" y="0"/>
                      </a:lnTo>
                      <a:lnTo>
                        <a:pt x="176117" y="1069848"/>
                      </a:lnTo>
                      <a:lnTo>
                        <a:pt x="0" y="10698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257;p36"/>
                <p:cNvSpPr/>
                <p:nvPr/>
              </p:nvSpPr>
              <p:spPr>
                <a:xfrm>
                  <a:off x="10787634" y="5182743"/>
                  <a:ext cx="87629" cy="8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29" h="87630" extrusionOk="0">
                      <a:moveTo>
                        <a:pt x="87630" y="43815"/>
                      </a:moveTo>
                      <a:cubicBezTo>
                        <a:pt x="87630" y="68013"/>
                        <a:pt x="68014" y="87630"/>
                        <a:pt x="43815" y="87630"/>
                      </a:cubicBezTo>
                      <a:cubicBezTo>
                        <a:pt x="19617" y="87630"/>
                        <a:pt x="1" y="68014"/>
                        <a:pt x="1" y="43815"/>
                      </a:cubicBezTo>
                      <a:cubicBezTo>
                        <a:pt x="1" y="19617"/>
                        <a:pt x="19617" y="0"/>
                        <a:pt x="43815" y="0"/>
                      </a:cubicBezTo>
                      <a:cubicBezTo>
                        <a:pt x="68014" y="0"/>
                        <a:pt x="87630" y="19616"/>
                        <a:pt x="87630" y="438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58" name="Google Shape;258;p36"/>
                <p:cNvGrpSpPr/>
                <p:nvPr/>
              </p:nvGrpSpPr>
              <p:grpSpPr>
                <a:xfrm>
                  <a:off x="10765016" y="5040134"/>
                  <a:ext cx="116314" cy="49775"/>
                  <a:chOff x="10765016" y="5040134"/>
                  <a:chExt cx="116314" cy="49775"/>
                </a:xfrm>
              </p:grpSpPr>
              <p:sp>
                <p:nvSpPr>
                  <p:cNvPr id="259" name="Google Shape;259;p36"/>
                  <p:cNvSpPr/>
                  <p:nvPr/>
                </p:nvSpPr>
                <p:spPr>
                  <a:xfrm rot="-172174">
                    <a:off x="10765318" y="50429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36"/>
                  <p:cNvSpPr/>
                  <p:nvPr/>
                </p:nvSpPr>
                <p:spPr>
                  <a:xfrm rot="-172174">
                    <a:off x="10766681" y="5072121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1" name="Google Shape;261;p36"/>
                <p:cNvGrpSpPr/>
                <p:nvPr/>
              </p:nvGrpSpPr>
              <p:grpSpPr>
                <a:xfrm>
                  <a:off x="10784826" y="5436314"/>
                  <a:ext cx="116414" cy="49961"/>
                  <a:chOff x="10784826" y="5436314"/>
                  <a:chExt cx="116414" cy="49961"/>
                </a:xfrm>
              </p:grpSpPr>
              <p:sp>
                <p:nvSpPr>
                  <p:cNvPr id="262" name="Google Shape;262;p36"/>
                  <p:cNvSpPr/>
                  <p:nvPr/>
                </p:nvSpPr>
                <p:spPr>
                  <a:xfrm rot="-172174">
                    <a:off x="10785128" y="543916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3" name="Google Shape;263;p36"/>
                  <p:cNvSpPr/>
                  <p:nvPr/>
                </p:nvSpPr>
                <p:spPr>
                  <a:xfrm rot="-172174">
                    <a:off x="10786591" y="54684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64" name="Google Shape;264;p36"/>
              <p:cNvGrpSpPr/>
              <p:nvPr/>
            </p:nvGrpSpPr>
            <p:grpSpPr>
              <a:xfrm>
                <a:off x="10519314" y="4813458"/>
                <a:ext cx="202120" cy="992123"/>
                <a:chOff x="10519314" y="4813458"/>
                <a:chExt cx="202120" cy="992123"/>
              </a:xfrm>
            </p:grpSpPr>
            <p:sp>
              <p:nvSpPr>
                <p:cNvPr id="265" name="Google Shape;265;p36"/>
                <p:cNvSpPr/>
                <p:nvPr/>
              </p:nvSpPr>
              <p:spPr>
                <a:xfrm>
                  <a:off x="10519314" y="4813458"/>
                  <a:ext cx="202120" cy="992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20" h="992123" extrusionOk="0">
                      <a:moveTo>
                        <a:pt x="0" y="0"/>
                      </a:moveTo>
                      <a:lnTo>
                        <a:pt x="202120" y="0"/>
                      </a:lnTo>
                      <a:lnTo>
                        <a:pt x="202120" y="992124"/>
                      </a:lnTo>
                      <a:lnTo>
                        <a:pt x="0" y="99212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36"/>
                <p:cNvSpPr/>
                <p:nvPr/>
              </p:nvSpPr>
              <p:spPr>
                <a:xfrm>
                  <a:off x="10558843" y="4891468"/>
                  <a:ext cx="123063" cy="123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63" h="123062" extrusionOk="0">
                      <a:moveTo>
                        <a:pt x="123063" y="61532"/>
                      </a:moveTo>
                      <a:cubicBezTo>
                        <a:pt x="123063" y="95514"/>
                        <a:pt x="95514" y="123063"/>
                        <a:pt x="61531" y="123063"/>
                      </a:cubicBezTo>
                      <a:cubicBezTo>
                        <a:pt x="27548" y="123063"/>
                        <a:pt x="-1" y="95514"/>
                        <a:pt x="-1" y="61532"/>
                      </a:cubicBezTo>
                      <a:cubicBezTo>
                        <a:pt x="-1" y="27549"/>
                        <a:pt x="27548" y="0"/>
                        <a:pt x="61531" y="0"/>
                      </a:cubicBezTo>
                      <a:cubicBezTo>
                        <a:pt x="95514" y="0"/>
                        <a:pt x="123063" y="27549"/>
                        <a:pt x="123063" y="615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67" name="Google Shape;267;p36"/>
                <p:cNvGrpSpPr/>
                <p:nvPr/>
              </p:nvGrpSpPr>
              <p:grpSpPr>
                <a:xfrm>
                  <a:off x="10556176" y="5465730"/>
                  <a:ext cx="128397" cy="44196"/>
                  <a:chOff x="10556176" y="5465730"/>
                  <a:chExt cx="128397" cy="44196"/>
                </a:xfrm>
              </p:grpSpPr>
              <p:sp>
                <p:nvSpPr>
                  <p:cNvPr id="268" name="Google Shape;268;p36"/>
                  <p:cNvSpPr/>
                  <p:nvPr/>
                </p:nvSpPr>
                <p:spPr>
                  <a:xfrm>
                    <a:off x="10556176" y="5465730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" name="Google Shape;269;p36"/>
                  <p:cNvSpPr/>
                  <p:nvPr/>
                </p:nvSpPr>
                <p:spPr>
                  <a:xfrm>
                    <a:off x="10556176" y="5494972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0" name="Google Shape;270;p36"/>
                <p:cNvGrpSpPr/>
                <p:nvPr/>
              </p:nvGrpSpPr>
              <p:grpSpPr>
                <a:xfrm>
                  <a:off x="10556176" y="5689187"/>
                  <a:ext cx="128397" cy="44196"/>
                  <a:chOff x="10556176" y="5689187"/>
                  <a:chExt cx="128397" cy="44196"/>
                </a:xfrm>
              </p:grpSpPr>
              <p:sp>
                <p:nvSpPr>
                  <p:cNvPr id="271" name="Google Shape;271;p36"/>
                  <p:cNvSpPr/>
                  <p:nvPr/>
                </p:nvSpPr>
                <p:spPr>
                  <a:xfrm>
                    <a:off x="10556176" y="5689187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36"/>
                  <p:cNvSpPr/>
                  <p:nvPr/>
                </p:nvSpPr>
                <p:spPr>
                  <a:xfrm>
                    <a:off x="10556176" y="5718429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273" name="Google Shape;273;p36"/>
            <p:cNvGrpSpPr/>
            <p:nvPr/>
          </p:nvGrpSpPr>
          <p:grpSpPr>
            <a:xfrm>
              <a:off x="11058042" y="5088325"/>
              <a:ext cx="213053" cy="717953"/>
              <a:chOff x="11058042" y="5088325"/>
              <a:chExt cx="213053" cy="717953"/>
            </a:xfrm>
          </p:grpSpPr>
          <p:sp>
            <p:nvSpPr>
              <p:cNvPr id="274" name="Google Shape;274;p36"/>
              <p:cNvSpPr/>
              <p:nvPr/>
            </p:nvSpPr>
            <p:spPr>
              <a:xfrm rot="-631368">
                <a:off x="11122592" y="5089982"/>
                <a:ext cx="83952" cy="714640"/>
              </a:xfrm>
              <a:custGeom>
                <a:avLst/>
                <a:gdLst/>
                <a:ahLst/>
                <a:cxnLst/>
                <a:rect l="l" t="t" r="r" b="b"/>
                <a:pathLst>
                  <a:path w="84010" h="715136" extrusionOk="0">
                    <a:moveTo>
                      <a:pt x="0" y="0"/>
                    </a:moveTo>
                    <a:lnTo>
                      <a:pt x="84010" y="0"/>
                    </a:lnTo>
                    <a:lnTo>
                      <a:pt x="84010" y="715137"/>
                    </a:lnTo>
                    <a:lnTo>
                      <a:pt x="0" y="71513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36"/>
              <p:cNvSpPr/>
              <p:nvPr/>
            </p:nvSpPr>
            <p:spPr>
              <a:xfrm rot="-631368">
                <a:off x="11154645" y="5271518"/>
                <a:ext cx="25985" cy="411004"/>
              </a:xfrm>
              <a:custGeom>
                <a:avLst/>
                <a:gdLst/>
                <a:ahLst/>
                <a:cxnLst/>
                <a:rect l="l" t="t" r="r" b="b"/>
                <a:pathLst>
                  <a:path w="26003" h="411289" extrusionOk="0">
                    <a:moveTo>
                      <a:pt x="0" y="0"/>
                    </a:moveTo>
                    <a:lnTo>
                      <a:pt x="26003" y="0"/>
                    </a:lnTo>
                    <a:lnTo>
                      <a:pt x="26003" y="411289"/>
                    </a:lnTo>
                    <a:lnTo>
                      <a:pt x="0" y="4112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6" name="Google Shape;276;p36"/>
          <p:cNvGrpSpPr/>
          <p:nvPr/>
        </p:nvGrpSpPr>
        <p:grpSpPr>
          <a:xfrm>
            <a:off x="135453" y="69369"/>
            <a:ext cx="426307" cy="643642"/>
            <a:chOff x="10572463" y="3528536"/>
            <a:chExt cx="580168" cy="875823"/>
          </a:xfrm>
        </p:grpSpPr>
        <p:grpSp>
          <p:nvGrpSpPr>
            <p:cNvPr id="277" name="Google Shape;277;p36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278" name="Google Shape;278;p36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avLst/>
                <a:gdLst/>
                <a:ahLst/>
                <a:cxnLst/>
                <a:rect l="l" t="t" r="r" b="b"/>
                <a:pathLst>
                  <a:path w="438816" h="746664" extrusionOk="0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9" name="Google Shape;279;p36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280" name="Google Shape;280;p36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81;p36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" name="Google Shape;282;p36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" name="Google Shape;283;p36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284;p36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" name="Google Shape;285;p36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6" name="Google Shape;286;p36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287" name="Google Shape;287;p36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288;p36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p36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" name="Google Shape;290;p36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91" name="Google Shape;291;p36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4" h="112585" extrusionOk="0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" name="Google Shape;292;p36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293" name="Google Shape;293;p36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avLst/>
                <a:gdLst/>
                <a:ahLst/>
                <a:cxnLst/>
                <a:rect l="l" t="t" r="r" b="b"/>
                <a:pathLst>
                  <a:path w="438817" h="746569" extrusionOk="0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4" name="Google Shape;294;p36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295" name="Google Shape;295;p36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" name="Google Shape;296;p36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" name="Google Shape;297;p36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" name="Google Shape;298;p36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" name="Google Shape;299;p36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" name="Google Shape;300;p36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1" name="Google Shape;301;p36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302" name="Google Shape;302;p36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36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36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36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06" name="Google Shape;306;p36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6" h="112585" extrusionOk="0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7" name="Google Shape;307;p36"/>
          <p:cNvGrpSpPr/>
          <p:nvPr/>
        </p:nvGrpSpPr>
        <p:grpSpPr>
          <a:xfrm>
            <a:off x="309868" y="711612"/>
            <a:ext cx="18197" cy="243247"/>
            <a:chOff x="10809827" y="4402455"/>
            <a:chExt cx="24764" cy="330993"/>
          </a:xfrm>
        </p:grpSpPr>
        <p:sp>
          <p:nvSpPr>
            <p:cNvPr id="308" name="Google Shape;308;p36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36"/>
          <p:cNvGrpSpPr/>
          <p:nvPr/>
        </p:nvGrpSpPr>
        <p:grpSpPr>
          <a:xfrm>
            <a:off x="8421644" y="1045085"/>
            <a:ext cx="396068" cy="717683"/>
            <a:chOff x="1945386" y="5582316"/>
            <a:chExt cx="470725" cy="852963"/>
          </a:xfrm>
        </p:grpSpPr>
        <p:grpSp>
          <p:nvGrpSpPr>
            <p:cNvPr id="312" name="Google Shape;312;p36"/>
            <p:cNvGrpSpPr/>
            <p:nvPr/>
          </p:nvGrpSpPr>
          <p:grpSpPr>
            <a:xfrm>
              <a:off x="1945386" y="5582316"/>
              <a:ext cx="470725" cy="852963"/>
              <a:chOff x="1945386" y="5582316"/>
              <a:chExt cx="470725" cy="852963"/>
            </a:xfrm>
          </p:grpSpPr>
          <p:sp>
            <p:nvSpPr>
              <p:cNvPr id="313" name="Google Shape;313;p36"/>
              <p:cNvSpPr/>
              <p:nvPr/>
            </p:nvSpPr>
            <p:spPr>
              <a:xfrm>
                <a:off x="1945386" y="5582316"/>
                <a:ext cx="470725" cy="852963"/>
              </a:xfrm>
              <a:custGeom>
                <a:avLst/>
                <a:gdLst/>
                <a:ahLst/>
                <a:cxnLst/>
                <a:rect l="l" t="t" r="r" b="b"/>
                <a:pathLst>
                  <a:path w="470725" h="852963" extrusionOk="0">
                    <a:moveTo>
                      <a:pt x="435388" y="0"/>
                    </a:moveTo>
                    <a:cubicBezTo>
                      <a:pt x="454904" y="0"/>
                      <a:pt x="470726" y="15821"/>
                      <a:pt x="470726" y="35338"/>
                    </a:cubicBezTo>
                    <a:lnTo>
                      <a:pt x="470726" y="817626"/>
                    </a:lnTo>
                    <a:cubicBezTo>
                      <a:pt x="470726" y="837143"/>
                      <a:pt x="454904" y="852964"/>
                      <a:pt x="435388" y="852964"/>
                    </a:cubicBezTo>
                    <a:lnTo>
                      <a:pt x="35338" y="852964"/>
                    </a:lnTo>
                    <a:cubicBezTo>
                      <a:pt x="15821" y="852964"/>
                      <a:pt x="0" y="837143"/>
                      <a:pt x="0" y="817626"/>
                    </a:cubicBezTo>
                    <a:lnTo>
                      <a:pt x="0" y="35338"/>
                    </a:lnTo>
                    <a:cubicBezTo>
                      <a:pt x="0" y="15822"/>
                      <a:pt x="15821" y="0"/>
                      <a:pt x="35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6"/>
              <p:cNvSpPr/>
              <p:nvPr/>
            </p:nvSpPr>
            <p:spPr>
              <a:xfrm>
                <a:off x="1965864" y="5625846"/>
                <a:ext cx="429577" cy="699420"/>
              </a:xfrm>
              <a:custGeom>
                <a:avLst/>
                <a:gdLst/>
                <a:ahLst/>
                <a:cxnLst/>
                <a:rect l="l" t="t" r="r" b="b"/>
                <a:pathLst>
                  <a:path w="429577" h="699420" extrusionOk="0">
                    <a:moveTo>
                      <a:pt x="0" y="0"/>
                    </a:moveTo>
                    <a:lnTo>
                      <a:pt x="429578" y="0"/>
                    </a:lnTo>
                    <a:lnTo>
                      <a:pt x="429578" y="699421"/>
                    </a:lnTo>
                    <a:lnTo>
                      <a:pt x="0" y="69942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5" name="Google Shape;315;p36"/>
            <p:cNvSpPr/>
            <p:nvPr/>
          </p:nvSpPr>
          <p:spPr>
            <a:xfrm>
              <a:off x="1986438" y="6371462"/>
              <a:ext cx="388334" cy="32194"/>
            </a:xfrm>
            <a:custGeom>
              <a:avLst/>
              <a:gdLst/>
              <a:ahLst/>
              <a:cxnLst/>
              <a:rect l="l" t="t" r="r" b="b"/>
              <a:pathLst>
                <a:path w="388334" h="32194" extrusionOk="0">
                  <a:moveTo>
                    <a:pt x="88011" y="0"/>
                  </a:moveTo>
                  <a:lnTo>
                    <a:pt x="16097" y="0"/>
                  </a:lnTo>
                  <a:cubicBezTo>
                    <a:pt x="7239" y="0"/>
                    <a:pt x="0" y="7239"/>
                    <a:pt x="0" y="16097"/>
                  </a:cubicBezTo>
                  <a:cubicBezTo>
                    <a:pt x="0" y="24955"/>
                    <a:pt x="7239" y="32195"/>
                    <a:pt x="16097" y="32195"/>
                  </a:cubicBezTo>
                  <a:lnTo>
                    <a:pt x="88011" y="32195"/>
                  </a:lnTo>
                  <a:cubicBezTo>
                    <a:pt x="96869" y="32195"/>
                    <a:pt x="104108" y="24955"/>
                    <a:pt x="104108" y="16097"/>
                  </a:cubicBezTo>
                  <a:cubicBezTo>
                    <a:pt x="104108" y="7239"/>
                    <a:pt x="96869" y="0"/>
                    <a:pt x="88011" y="0"/>
                  </a:cubicBezTo>
                  <a:close/>
                  <a:moveTo>
                    <a:pt x="230124" y="0"/>
                  </a:moveTo>
                  <a:lnTo>
                    <a:pt x="158210" y="0"/>
                  </a:lnTo>
                  <a:cubicBezTo>
                    <a:pt x="149352" y="0"/>
                    <a:pt x="142113" y="7239"/>
                    <a:pt x="142113" y="16097"/>
                  </a:cubicBezTo>
                  <a:cubicBezTo>
                    <a:pt x="142113" y="24955"/>
                    <a:pt x="149352" y="32195"/>
                    <a:pt x="158210" y="32195"/>
                  </a:cubicBezTo>
                  <a:lnTo>
                    <a:pt x="230124" y="32195"/>
                  </a:lnTo>
                  <a:cubicBezTo>
                    <a:pt x="238982" y="32195"/>
                    <a:pt x="246221" y="24955"/>
                    <a:pt x="246221" y="16097"/>
                  </a:cubicBezTo>
                  <a:cubicBezTo>
                    <a:pt x="246221" y="7239"/>
                    <a:pt x="238982" y="0"/>
                    <a:pt x="230124" y="0"/>
                  </a:cubicBezTo>
                  <a:close/>
                  <a:moveTo>
                    <a:pt x="372237" y="0"/>
                  </a:moveTo>
                  <a:lnTo>
                    <a:pt x="300323" y="0"/>
                  </a:lnTo>
                  <a:cubicBezTo>
                    <a:pt x="291465" y="0"/>
                    <a:pt x="284226" y="7239"/>
                    <a:pt x="284226" y="16097"/>
                  </a:cubicBezTo>
                  <a:cubicBezTo>
                    <a:pt x="284226" y="24955"/>
                    <a:pt x="291465" y="32195"/>
                    <a:pt x="300323" y="32195"/>
                  </a:cubicBezTo>
                  <a:lnTo>
                    <a:pt x="372237" y="32195"/>
                  </a:lnTo>
                  <a:cubicBezTo>
                    <a:pt x="381095" y="32195"/>
                    <a:pt x="388334" y="24955"/>
                    <a:pt x="388334" y="16097"/>
                  </a:cubicBezTo>
                  <a:cubicBezTo>
                    <a:pt x="388334" y="7239"/>
                    <a:pt x="381095" y="0"/>
                    <a:pt x="372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36"/>
          <p:cNvGrpSpPr/>
          <p:nvPr/>
        </p:nvGrpSpPr>
        <p:grpSpPr>
          <a:xfrm>
            <a:off x="8088695" y="57742"/>
            <a:ext cx="1061979" cy="558999"/>
            <a:chOff x="3859815" y="2867310"/>
            <a:chExt cx="1262157" cy="664368"/>
          </a:xfrm>
        </p:grpSpPr>
        <p:sp>
          <p:nvSpPr>
            <p:cNvPr id="317" name="Google Shape;317;p36"/>
            <p:cNvSpPr/>
            <p:nvPr/>
          </p:nvSpPr>
          <p:spPr>
            <a:xfrm>
              <a:off x="3859815" y="2867310"/>
              <a:ext cx="1262157" cy="664368"/>
            </a:xfrm>
            <a:custGeom>
              <a:avLst/>
              <a:gdLst/>
              <a:ahLst/>
              <a:cxnLst/>
              <a:rect l="l" t="t" r="r" b="b"/>
              <a:pathLst>
                <a:path w="1262157" h="664368" extrusionOk="0">
                  <a:moveTo>
                    <a:pt x="1102233" y="344424"/>
                  </a:moveTo>
                  <a:cubicBezTo>
                    <a:pt x="1090231" y="344424"/>
                    <a:pt x="1078611" y="345757"/>
                    <a:pt x="1067372" y="348234"/>
                  </a:cubicBezTo>
                  <a:cubicBezTo>
                    <a:pt x="1048131" y="223838"/>
                    <a:pt x="945166" y="127159"/>
                    <a:pt x="817816" y="117348"/>
                  </a:cubicBezTo>
                  <a:cubicBezTo>
                    <a:pt x="756856" y="45625"/>
                    <a:pt x="666083" y="0"/>
                    <a:pt x="564547" y="0"/>
                  </a:cubicBezTo>
                  <a:cubicBezTo>
                    <a:pt x="398526" y="0"/>
                    <a:pt x="260890" y="121825"/>
                    <a:pt x="236220" y="280988"/>
                  </a:cubicBezTo>
                  <a:cubicBezTo>
                    <a:pt x="222599" y="277939"/>
                    <a:pt x="208502" y="276320"/>
                    <a:pt x="194024" y="276320"/>
                  </a:cubicBezTo>
                  <a:cubicBezTo>
                    <a:pt x="86868" y="276320"/>
                    <a:pt x="0" y="363188"/>
                    <a:pt x="0" y="470345"/>
                  </a:cubicBezTo>
                  <a:cubicBezTo>
                    <a:pt x="0" y="577501"/>
                    <a:pt x="86868" y="664369"/>
                    <a:pt x="194024" y="664369"/>
                  </a:cubicBezTo>
                  <a:lnTo>
                    <a:pt x="1102138" y="664369"/>
                  </a:lnTo>
                  <a:cubicBezTo>
                    <a:pt x="1190530" y="664369"/>
                    <a:pt x="1262158" y="592741"/>
                    <a:pt x="1262158" y="504349"/>
                  </a:cubicBezTo>
                  <a:cubicBezTo>
                    <a:pt x="1262158" y="415957"/>
                    <a:pt x="1190530" y="344329"/>
                    <a:pt x="1102138" y="344329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8" name="Google Shape;318;p36"/>
            <p:cNvGrpSpPr/>
            <p:nvPr/>
          </p:nvGrpSpPr>
          <p:grpSpPr>
            <a:xfrm>
              <a:off x="4275677" y="3065525"/>
              <a:ext cx="334517" cy="380047"/>
              <a:chOff x="4275677" y="3065525"/>
              <a:chExt cx="334517" cy="380047"/>
            </a:xfrm>
          </p:grpSpPr>
          <p:grpSp>
            <p:nvGrpSpPr>
              <p:cNvPr id="319" name="Google Shape;319;p36"/>
              <p:cNvGrpSpPr/>
              <p:nvPr/>
            </p:nvGrpSpPr>
            <p:grpSpPr>
              <a:xfrm>
                <a:off x="4275677" y="3065525"/>
                <a:ext cx="334517" cy="380047"/>
                <a:chOff x="4275677" y="3065525"/>
                <a:chExt cx="334517" cy="380047"/>
              </a:xfrm>
            </p:grpSpPr>
            <p:grpSp>
              <p:nvGrpSpPr>
                <p:cNvPr id="320" name="Google Shape;320;p36"/>
                <p:cNvGrpSpPr/>
                <p:nvPr/>
              </p:nvGrpSpPr>
              <p:grpSpPr>
                <a:xfrm>
                  <a:off x="4275677" y="3301269"/>
                  <a:ext cx="334422" cy="144303"/>
                  <a:chOff x="4275677" y="3301269"/>
                  <a:chExt cx="334422" cy="144303"/>
                </a:xfrm>
              </p:grpSpPr>
              <p:sp>
                <p:nvSpPr>
                  <p:cNvPr id="321" name="Google Shape;321;p36"/>
                  <p:cNvSpPr/>
                  <p:nvPr/>
                </p:nvSpPr>
                <p:spPr>
                  <a:xfrm>
                    <a:off x="4275677" y="333165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36"/>
                  <p:cNvSpPr/>
                  <p:nvPr/>
                </p:nvSpPr>
                <p:spPr>
                  <a:xfrm>
                    <a:off x="4275772" y="3301269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70"/>
                          <a:pt x="167164" y="60770"/>
                        </a:cubicBezTo>
                        <a:cubicBezTo>
                          <a:pt x="74842" y="60770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3" name="Google Shape;323;p36"/>
                <p:cNvGrpSpPr/>
                <p:nvPr/>
              </p:nvGrpSpPr>
              <p:grpSpPr>
                <a:xfrm>
                  <a:off x="4275677" y="3183350"/>
                  <a:ext cx="334422" cy="144302"/>
                  <a:chOff x="4275677" y="3183350"/>
                  <a:chExt cx="334422" cy="144302"/>
                </a:xfrm>
              </p:grpSpPr>
              <p:sp>
                <p:nvSpPr>
                  <p:cNvPr id="324" name="Google Shape;324;p36"/>
                  <p:cNvSpPr/>
                  <p:nvPr/>
                </p:nvSpPr>
                <p:spPr>
                  <a:xfrm>
                    <a:off x="4275677" y="321373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36"/>
                  <p:cNvSpPr/>
                  <p:nvPr/>
                </p:nvSpPr>
                <p:spPr>
                  <a:xfrm>
                    <a:off x="4275772" y="3183350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69"/>
                          <a:pt x="167164" y="60769"/>
                        </a:cubicBezTo>
                        <a:cubicBezTo>
                          <a:pt x="74842" y="60769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6" name="Google Shape;326;p36"/>
                <p:cNvGrpSpPr/>
                <p:nvPr/>
              </p:nvGrpSpPr>
              <p:grpSpPr>
                <a:xfrm>
                  <a:off x="4275677" y="3065525"/>
                  <a:ext cx="334517" cy="144303"/>
                  <a:chOff x="4275677" y="3065525"/>
                  <a:chExt cx="334517" cy="144303"/>
                </a:xfrm>
              </p:grpSpPr>
              <p:sp>
                <p:nvSpPr>
                  <p:cNvPr id="327" name="Google Shape;327;p36"/>
                  <p:cNvSpPr/>
                  <p:nvPr/>
                </p:nvSpPr>
                <p:spPr>
                  <a:xfrm>
                    <a:off x="4275677" y="3095910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8" name="Google Shape;328;p36"/>
                  <p:cNvSpPr/>
                  <p:nvPr/>
                </p:nvSpPr>
                <p:spPr>
                  <a:xfrm>
                    <a:off x="4275867" y="3065525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49"/>
                          <a:pt x="259461" y="60770"/>
                          <a:pt x="167164" y="60770"/>
                        </a:cubicBezTo>
                        <a:cubicBezTo>
                          <a:pt x="74866" y="60770"/>
                          <a:pt x="0" y="47149"/>
                          <a:pt x="0" y="30385"/>
                        </a:cubicBezTo>
                        <a:cubicBezTo>
                          <a:pt x="0" y="13621"/>
                          <a:pt x="74866" y="0"/>
                          <a:pt x="167164" y="0"/>
                        </a:cubicBezTo>
                        <a:cubicBezTo>
                          <a:pt x="259461" y="0"/>
                          <a:pt x="334328" y="13621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29" name="Google Shape;329;p36"/>
              <p:cNvSpPr/>
              <p:nvPr/>
            </p:nvSpPr>
            <p:spPr>
              <a:xfrm>
                <a:off x="4529994" y="3140487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2"/>
                      <a:pt x="8572" y="0"/>
                      <a:pt x="19050" y="0"/>
                    </a:cubicBezTo>
                    <a:cubicBezTo>
                      <a:pt x="29528" y="0"/>
                      <a:pt x="38100" y="8572"/>
                      <a:pt x="38100" y="19050"/>
                    </a:cubicBezTo>
                    <a:close/>
                  </a:path>
                </a:pathLst>
              </a:custGeom>
              <a:solidFill>
                <a:srgbClr val="55C0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36"/>
              <p:cNvSpPr/>
              <p:nvPr/>
            </p:nvSpPr>
            <p:spPr>
              <a:xfrm>
                <a:off x="4529994" y="325621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36"/>
              <p:cNvSpPr/>
              <p:nvPr/>
            </p:nvSpPr>
            <p:spPr>
              <a:xfrm>
                <a:off x="4529994" y="337708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2" name="Google Shape;332;p36"/>
          <p:cNvGrpSpPr/>
          <p:nvPr/>
        </p:nvGrpSpPr>
        <p:grpSpPr>
          <a:xfrm>
            <a:off x="8582238" y="611818"/>
            <a:ext cx="33124" cy="442802"/>
            <a:chOff x="10809827" y="4402455"/>
            <a:chExt cx="24764" cy="330993"/>
          </a:xfrm>
        </p:grpSpPr>
        <p:sp>
          <p:nvSpPr>
            <p:cNvPr id="333" name="Google Shape;333;p36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40" name="Google Shape;340;p37"/>
          <p:cNvSpPr/>
          <p:nvPr/>
        </p:nvSpPr>
        <p:spPr>
          <a:xfrm rot="-4014673" flipH="1">
            <a:off x="-1798429" y="-1029372"/>
            <a:ext cx="3158476" cy="250963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7"/>
          <p:cNvSpPr/>
          <p:nvPr/>
        </p:nvSpPr>
        <p:spPr>
          <a:xfrm flipH="1">
            <a:off x="8355841" y="2667287"/>
            <a:ext cx="734045" cy="45268"/>
          </a:xfrm>
          <a:custGeom>
            <a:avLst/>
            <a:gdLst/>
            <a:ahLst/>
            <a:cxnLst/>
            <a:rect l="l" t="t" r="r" b="b"/>
            <a:pathLst>
              <a:path w="824770" h="50863" extrusionOk="0">
                <a:moveTo>
                  <a:pt x="799338" y="50863"/>
                </a:moveTo>
                <a:lnTo>
                  <a:pt x="25432" y="50863"/>
                </a:lnTo>
                <a:cubicBezTo>
                  <a:pt x="11430" y="50863"/>
                  <a:pt x="0" y="39433"/>
                  <a:pt x="0" y="25432"/>
                </a:cubicBezTo>
                <a:lnTo>
                  <a:pt x="0" y="25432"/>
                </a:lnTo>
                <a:cubicBezTo>
                  <a:pt x="0" y="11430"/>
                  <a:pt x="11430" y="0"/>
                  <a:pt x="25432" y="0"/>
                </a:cubicBezTo>
                <a:lnTo>
                  <a:pt x="799338" y="0"/>
                </a:lnTo>
                <a:cubicBezTo>
                  <a:pt x="813339" y="0"/>
                  <a:pt x="824770" y="11430"/>
                  <a:pt x="824770" y="25432"/>
                </a:cubicBezTo>
                <a:lnTo>
                  <a:pt x="824770" y="25432"/>
                </a:lnTo>
                <a:cubicBezTo>
                  <a:pt x="824770" y="39433"/>
                  <a:pt x="813339" y="50863"/>
                  <a:pt x="799338" y="508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37"/>
          <p:cNvGrpSpPr/>
          <p:nvPr/>
        </p:nvGrpSpPr>
        <p:grpSpPr>
          <a:xfrm flipH="1">
            <a:off x="8380540" y="1729933"/>
            <a:ext cx="668783" cy="959747"/>
            <a:chOff x="10519314" y="4728596"/>
            <a:chExt cx="751780" cy="1078731"/>
          </a:xfrm>
        </p:grpSpPr>
        <p:grpSp>
          <p:nvGrpSpPr>
            <p:cNvPr id="343" name="Google Shape;343;p37"/>
            <p:cNvGrpSpPr/>
            <p:nvPr/>
          </p:nvGrpSpPr>
          <p:grpSpPr>
            <a:xfrm>
              <a:off x="10519314" y="4728596"/>
              <a:ext cx="626662" cy="1078731"/>
              <a:chOff x="10519314" y="4728596"/>
              <a:chExt cx="626662" cy="1078731"/>
            </a:xfrm>
          </p:grpSpPr>
          <p:grpSp>
            <p:nvGrpSpPr>
              <p:cNvPr id="344" name="Google Shape;344;p37"/>
              <p:cNvGrpSpPr/>
              <p:nvPr/>
            </p:nvGrpSpPr>
            <p:grpSpPr>
              <a:xfrm>
                <a:off x="10903219" y="4888205"/>
                <a:ext cx="242756" cy="919122"/>
                <a:chOff x="10903219" y="4888205"/>
                <a:chExt cx="242756" cy="919122"/>
              </a:xfrm>
            </p:grpSpPr>
            <p:sp>
              <p:nvSpPr>
                <p:cNvPr id="345" name="Google Shape;345;p37"/>
                <p:cNvSpPr/>
                <p:nvPr/>
              </p:nvSpPr>
              <p:spPr>
                <a:xfrm rot="-447735">
                  <a:off x="10961814" y="4892503"/>
                  <a:ext cx="125567" cy="910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44" h="909637" extrusionOk="0">
                      <a:moveTo>
                        <a:pt x="0" y="0"/>
                      </a:moveTo>
                      <a:lnTo>
                        <a:pt x="125445" y="0"/>
                      </a:lnTo>
                      <a:lnTo>
                        <a:pt x="125445" y="909637"/>
                      </a:lnTo>
                      <a:lnTo>
                        <a:pt x="0" y="9096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346;p37"/>
                <p:cNvSpPr/>
                <p:nvPr/>
              </p:nvSpPr>
              <p:spPr>
                <a:xfrm>
                  <a:off x="10952422" y="4933194"/>
                  <a:ext cx="42088" cy="4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8" h="42088" extrusionOk="0">
                      <a:moveTo>
                        <a:pt x="41904" y="18282"/>
                      </a:moveTo>
                      <a:cubicBezTo>
                        <a:pt x="43428" y="29807"/>
                        <a:pt x="35331" y="40380"/>
                        <a:pt x="23806" y="41904"/>
                      </a:cubicBezTo>
                      <a:cubicBezTo>
                        <a:pt x="12281" y="43428"/>
                        <a:pt x="1709" y="35332"/>
                        <a:pt x="184" y="23806"/>
                      </a:cubicBezTo>
                      <a:cubicBezTo>
                        <a:pt x="-1340" y="12281"/>
                        <a:pt x="6756" y="1708"/>
                        <a:pt x="18282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" name="Google Shape;347;p37"/>
                <p:cNvSpPr/>
                <p:nvPr/>
              </p:nvSpPr>
              <p:spPr>
                <a:xfrm>
                  <a:off x="10961186" y="5000250"/>
                  <a:ext cx="42087" cy="42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7" h="42087" extrusionOk="0">
                      <a:moveTo>
                        <a:pt x="41904" y="18282"/>
                      </a:moveTo>
                      <a:cubicBezTo>
                        <a:pt x="43427" y="29807"/>
                        <a:pt x="35331" y="40380"/>
                        <a:pt x="23806" y="41904"/>
                      </a:cubicBezTo>
                      <a:cubicBezTo>
                        <a:pt x="12280" y="43428"/>
                        <a:pt x="1708" y="35332"/>
                        <a:pt x="184" y="23806"/>
                      </a:cubicBezTo>
                      <a:cubicBezTo>
                        <a:pt x="-1340" y="12281"/>
                        <a:pt x="6756" y="1708"/>
                        <a:pt x="18281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48" name="Google Shape;348;p37"/>
                <p:cNvGrpSpPr/>
                <p:nvPr/>
              </p:nvGrpSpPr>
              <p:grpSpPr>
                <a:xfrm>
                  <a:off x="11014220" y="5588618"/>
                  <a:ext cx="100021" cy="114784"/>
                  <a:chOff x="11014220" y="5588618"/>
                  <a:chExt cx="100021" cy="114784"/>
                </a:xfrm>
              </p:grpSpPr>
              <p:sp>
                <p:nvSpPr>
                  <p:cNvPr id="349" name="Google Shape;349;p37"/>
                  <p:cNvSpPr/>
                  <p:nvPr/>
                </p:nvSpPr>
                <p:spPr>
                  <a:xfrm rot="-447735">
                    <a:off x="11014826" y="5594269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49"/>
                        </a:lnTo>
                        <a:lnTo>
                          <a:pt x="0" y="150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37"/>
                  <p:cNvSpPr/>
                  <p:nvPr/>
                </p:nvSpPr>
                <p:spPr>
                  <a:xfrm rot="-447735">
                    <a:off x="11018646" y="5623150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37"/>
                  <p:cNvSpPr/>
                  <p:nvPr/>
                </p:nvSpPr>
                <p:spPr>
                  <a:xfrm rot="-447735">
                    <a:off x="11021820" y="5653805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37"/>
                  <p:cNvSpPr/>
                  <p:nvPr/>
                </p:nvSpPr>
                <p:spPr>
                  <a:xfrm rot="-447735">
                    <a:off x="11025635" y="5682688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5" y="0"/>
                        </a:lnTo>
                        <a:lnTo>
                          <a:pt x="87915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53" name="Google Shape;353;p37"/>
              <p:cNvGrpSpPr/>
              <p:nvPr/>
            </p:nvGrpSpPr>
            <p:grpSpPr>
              <a:xfrm>
                <a:off x="10718623" y="4728596"/>
                <a:ext cx="229169" cy="1075979"/>
                <a:chOff x="10718623" y="4728596"/>
                <a:chExt cx="229169" cy="1075979"/>
              </a:xfrm>
            </p:grpSpPr>
            <p:sp>
              <p:nvSpPr>
                <p:cNvPr id="354" name="Google Shape;354;p37"/>
                <p:cNvSpPr/>
                <p:nvPr/>
              </p:nvSpPr>
              <p:spPr>
                <a:xfrm rot="-172174">
                  <a:off x="10745259" y="4732329"/>
                  <a:ext cx="175897" cy="1068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17" h="1069848" extrusionOk="0">
                      <a:moveTo>
                        <a:pt x="0" y="0"/>
                      </a:moveTo>
                      <a:lnTo>
                        <a:pt x="176117" y="0"/>
                      </a:lnTo>
                      <a:lnTo>
                        <a:pt x="176117" y="1069848"/>
                      </a:lnTo>
                      <a:lnTo>
                        <a:pt x="0" y="10698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37"/>
                <p:cNvSpPr/>
                <p:nvPr/>
              </p:nvSpPr>
              <p:spPr>
                <a:xfrm>
                  <a:off x="10787634" y="5182743"/>
                  <a:ext cx="87629" cy="8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29" h="87630" extrusionOk="0">
                      <a:moveTo>
                        <a:pt x="87630" y="43815"/>
                      </a:moveTo>
                      <a:cubicBezTo>
                        <a:pt x="87630" y="68013"/>
                        <a:pt x="68014" y="87630"/>
                        <a:pt x="43815" y="87630"/>
                      </a:cubicBezTo>
                      <a:cubicBezTo>
                        <a:pt x="19617" y="87630"/>
                        <a:pt x="1" y="68014"/>
                        <a:pt x="1" y="43815"/>
                      </a:cubicBezTo>
                      <a:cubicBezTo>
                        <a:pt x="1" y="19617"/>
                        <a:pt x="19617" y="0"/>
                        <a:pt x="43815" y="0"/>
                      </a:cubicBezTo>
                      <a:cubicBezTo>
                        <a:pt x="68014" y="0"/>
                        <a:pt x="87630" y="19616"/>
                        <a:pt x="87630" y="438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56" name="Google Shape;356;p37"/>
                <p:cNvGrpSpPr/>
                <p:nvPr/>
              </p:nvGrpSpPr>
              <p:grpSpPr>
                <a:xfrm>
                  <a:off x="10765016" y="5040134"/>
                  <a:ext cx="116314" cy="49775"/>
                  <a:chOff x="10765016" y="5040134"/>
                  <a:chExt cx="116314" cy="49775"/>
                </a:xfrm>
              </p:grpSpPr>
              <p:sp>
                <p:nvSpPr>
                  <p:cNvPr id="357" name="Google Shape;357;p37"/>
                  <p:cNvSpPr/>
                  <p:nvPr/>
                </p:nvSpPr>
                <p:spPr>
                  <a:xfrm rot="-172174">
                    <a:off x="10765318" y="50429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37"/>
                  <p:cNvSpPr/>
                  <p:nvPr/>
                </p:nvSpPr>
                <p:spPr>
                  <a:xfrm rot="-172174">
                    <a:off x="10766681" y="5072121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9" name="Google Shape;359;p37"/>
                <p:cNvGrpSpPr/>
                <p:nvPr/>
              </p:nvGrpSpPr>
              <p:grpSpPr>
                <a:xfrm>
                  <a:off x="10784826" y="5436314"/>
                  <a:ext cx="116414" cy="49961"/>
                  <a:chOff x="10784826" y="5436314"/>
                  <a:chExt cx="116414" cy="49961"/>
                </a:xfrm>
              </p:grpSpPr>
              <p:sp>
                <p:nvSpPr>
                  <p:cNvPr id="360" name="Google Shape;360;p37"/>
                  <p:cNvSpPr/>
                  <p:nvPr/>
                </p:nvSpPr>
                <p:spPr>
                  <a:xfrm rot="-172174">
                    <a:off x="10785128" y="543916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37"/>
                  <p:cNvSpPr/>
                  <p:nvPr/>
                </p:nvSpPr>
                <p:spPr>
                  <a:xfrm rot="-172174">
                    <a:off x="10786591" y="54684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62" name="Google Shape;362;p37"/>
              <p:cNvGrpSpPr/>
              <p:nvPr/>
            </p:nvGrpSpPr>
            <p:grpSpPr>
              <a:xfrm>
                <a:off x="10519314" y="4813458"/>
                <a:ext cx="202120" cy="992123"/>
                <a:chOff x="10519314" y="4813458"/>
                <a:chExt cx="202120" cy="992123"/>
              </a:xfrm>
            </p:grpSpPr>
            <p:sp>
              <p:nvSpPr>
                <p:cNvPr id="363" name="Google Shape;363;p37"/>
                <p:cNvSpPr/>
                <p:nvPr/>
              </p:nvSpPr>
              <p:spPr>
                <a:xfrm>
                  <a:off x="10519314" y="4813458"/>
                  <a:ext cx="202120" cy="992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20" h="992123" extrusionOk="0">
                      <a:moveTo>
                        <a:pt x="0" y="0"/>
                      </a:moveTo>
                      <a:lnTo>
                        <a:pt x="202120" y="0"/>
                      </a:lnTo>
                      <a:lnTo>
                        <a:pt x="202120" y="992124"/>
                      </a:lnTo>
                      <a:lnTo>
                        <a:pt x="0" y="99212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364;p37"/>
                <p:cNvSpPr/>
                <p:nvPr/>
              </p:nvSpPr>
              <p:spPr>
                <a:xfrm>
                  <a:off x="10558843" y="4891468"/>
                  <a:ext cx="123063" cy="123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63" h="123062" extrusionOk="0">
                      <a:moveTo>
                        <a:pt x="123063" y="61532"/>
                      </a:moveTo>
                      <a:cubicBezTo>
                        <a:pt x="123063" y="95514"/>
                        <a:pt x="95514" y="123063"/>
                        <a:pt x="61531" y="123063"/>
                      </a:cubicBezTo>
                      <a:cubicBezTo>
                        <a:pt x="27548" y="123063"/>
                        <a:pt x="-1" y="95514"/>
                        <a:pt x="-1" y="61532"/>
                      </a:cubicBezTo>
                      <a:cubicBezTo>
                        <a:pt x="-1" y="27549"/>
                        <a:pt x="27548" y="0"/>
                        <a:pt x="61531" y="0"/>
                      </a:cubicBezTo>
                      <a:cubicBezTo>
                        <a:pt x="95514" y="0"/>
                        <a:pt x="123063" y="27549"/>
                        <a:pt x="123063" y="615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65" name="Google Shape;365;p37"/>
                <p:cNvGrpSpPr/>
                <p:nvPr/>
              </p:nvGrpSpPr>
              <p:grpSpPr>
                <a:xfrm>
                  <a:off x="10556176" y="5465730"/>
                  <a:ext cx="128397" cy="44196"/>
                  <a:chOff x="10556176" y="5465730"/>
                  <a:chExt cx="128397" cy="44196"/>
                </a:xfrm>
              </p:grpSpPr>
              <p:sp>
                <p:nvSpPr>
                  <p:cNvPr id="366" name="Google Shape;366;p37"/>
                  <p:cNvSpPr/>
                  <p:nvPr/>
                </p:nvSpPr>
                <p:spPr>
                  <a:xfrm>
                    <a:off x="10556176" y="5465730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37"/>
                  <p:cNvSpPr/>
                  <p:nvPr/>
                </p:nvSpPr>
                <p:spPr>
                  <a:xfrm>
                    <a:off x="10556176" y="5494972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8" name="Google Shape;368;p37"/>
                <p:cNvGrpSpPr/>
                <p:nvPr/>
              </p:nvGrpSpPr>
              <p:grpSpPr>
                <a:xfrm>
                  <a:off x="10556176" y="5689187"/>
                  <a:ext cx="128397" cy="44196"/>
                  <a:chOff x="10556176" y="5689187"/>
                  <a:chExt cx="128397" cy="44196"/>
                </a:xfrm>
              </p:grpSpPr>
              <p:sp>
                <p:nvSpPr>
                  <p:cNvPr id="369" name="Google Shape;369;p37"/>
                  <p:cNvSpPr/>
                  <p:nvPr/>
                </p:nvSpPr>
                <p:spPr>
                  <a:xfrm>
                    <a:off x="10556176" y="5689187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0" name="Google Shape;370;p37"/>
                  <p:cNvSpPr/>
                  <p:nvPr/>
                </p:nvSpPr>
                <p:spPr>
                  <a:xfrm>
                    <a:off x="10556176" y="5718429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71" name="Google Shape;371;p37"/>
            <p:cNvGrpSpPr/>
            <p:nvPr/>
          </p:nvGrpSpPr>
          <p:grpSpPr>
            <a:xfrm>
              <a:off x="11058042" y="5088325"/>
              <a:ext cx="213053" cy="717953"/>
              <a:chOff x="11058042" y="5088325"/>
              <a:chExt cx="213053" cy="717953"/>
            </a:xfrm>
          </p:grpSpPr>
          <p:sp>
            <p:nvSpPr>
              <p:cNvPr id="372" name="Google Shape;372;p37"/>
              <p:cNvSpPr/>
              <p:nvPr/>
            </p:nvSpPr>
            <p:spPr>
              <a:xfrm rot="-631368">
                <a:off x="11122592" y="5089982"/>
                <a:ext cx="83952" cy="714640"/>
              </a:xfrm>
              <a:custGeom>
                <a:avLst/>
                <a:gdLst/>
                <a:ahLst/>
                <a:cxnLst/>
                <a:rect l="l" t="t" r="r" b="b"/>
                <a:pathLst>
                  <a:path w="84010" h="715136" extrusionOk="0">
                    <a:moveTo>
                      <a:pt x="0" y="0"/>
                    </a:moveTo>
                    <a:lnTo>
                      <a:pt x="84010" y="0"/>
                    </a:lnTo>
                    <a:lnTo>
                      <a:pt x="84010" y="715137"/>
                    </a:lnTo>
                    <a:lnTo>
                      <a:pt x="0" y="71513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37"/>
              <p:cNvSpPr/>
              <p:nvPr/>
            </p:nvSpPr>
            <p:spPr>
              <a:xfrm rot="-631368">
                <a:off x="11154645" y="5271518"/>
                <a:ext cx="25985" cy="411004"/>
              </a:xfrm>
              <a:custGeom>
                <a:avLst/>
                <a:gdLst/>
                <a:ahLst/>
                <a:cxnLst/>
                <a:rect l="l" t="t" r="r" b="b"/>
                <a:pathLst>
                  <a:path w="26003" h="411289" extrusionOk="0">
                    <a:moveTo>
                      <a:pt x="0" y="0"/>
                    </a:moveTo>
                    <a:lnTo>
                      <a:pt x="26003" y="0"/>
                    </a:lnTo>
                    <a:lnTo>
                      <a:pt x="26003" y="411289"/>
                    </a:lnTo>
                    <a:lnTo>
                      <a:pt x="0" y="4112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4" name="Google Shape;374;p37"/>
          <p:cNvGrpSpPr/>
          <p:nvPr/>
        </p:nvGrpSpPr>
        <p:grpSpPr>
          <a:xfrm flipH="1">
            <a:off x="8485925" y="662239"/>
            <a:ext cx="516117" cy="779220"/>
            <a:chOff x="10572463" y="3528536"/>
            <a:chExt cx="580168" cy="875823"/>
          </a:xfrm>
        </p:grpSpPr>
        <p:grpSp>
          <p:nvGrpSpPr>
            <p:cNvPr id="375" name="Google Shape;375;p37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376" name="Google Shape;376;p37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avLst/>
                <a:gdLst/>
                <a:ahLst/>
                <a:cxnLst/>
                <a:rect l="l" t="t" r="r" b="b"/>
                <a:pathLst>
                  <a:path w="438816" h="746664" extrusionOk="0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7" name="Google Shape;377;p37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378" name="Google Shape;378;p37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" name="Google Shape;379;p37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" name="Google Shape;380;p37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381;p37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" name="Google Shape;382;p37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383;p37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4" name="Google Shape;384;p37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385" name="Google Shape;385;p37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" name="Google Shape;386;p37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387;p37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388;p37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89" name="Google Shape;389;p37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4" h="112585" extrusionOk="0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37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391" name="Google Shape;391;p37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avLst/>
                <a:gdLst/>
                <a:ahLst/>
                <a:cxnLst/>
                <a:rect l="l" t="t" r="r" b="b"/>
                <a:pathLst>
                  <a:path w="438817" h="746569" extrusionOk="0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2" name="Google Shape;392;p37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393" name="Google Shape;393;p37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394;p37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395;p37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396;p37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397;p37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" name="Google Shape;398;p37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9" name="Google Shape;399;p37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400" name="Google Shape;400;p37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" name="Google Shape;401;p37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" name="Google Shape;402;p37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3" name="Google Shape;403;p37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04" name="Google Shape;404;p37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6" h="112585" extrusionOk="0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5" name="Google Shape;405;p37"/>
          <p:cNvGrpSpPr/>
          <p:nvPr/>
        </p:nvGrpSpPr>
        <p:grpSpPr>
          <a:xfrm flipH="1">
            <a:off x="8768853" y="1439765"/>
            <a:ext cx="22030" cy="294484"/>
            <a:chOff x="10809827" y="4402455"/>
            <a:chExt cx="24764" cy="330993"/>
          </a:xfrm>
        </p:grpSpPr>
        <p:sp>
          <p:nvSpPr>
            <p:cNvPr id="406" name="Google Shape;406;p37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9" name="Google Shape;409;p37"/>
          <p:cNvSpPr/>
          <p:nvPr/>
        </p:nvSpPr>
        <p:spPr>
          <a:xfrm rot="8662747" flipH="1">
            <a:off x="7370974" y="4168319"/>
            <a:ext cx="2746019" cy="192168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" name="Google Shape;410;p37"/>
          <p:cNvGrpSpPr/>
          <p:nvPr/>
        </p:nvGrpSpPr>
        <p:grpSpPr>
          <a:xfrm flipH="1">
            <a:off x="122956" y="4228558"/>
            <a:ext cx="829992" cy="750888"/>
            <a:chOff x="8114596" y="445039"/>
            <a:chExt cx="633002" cy="572716"/>
          </a:xfrm>
        </p:grpSpPr>
        <p:grpSp>
          <p:nvGrpSpPr>
            <p:cNvPr id="411" name="Google Shape;411;p37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412" name="Google Shape;412;p37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avLst/>
                <a:gdLst/>
                <a:ahLst/>
                <a:cxnLst/>
                <a:rect l="l" t="t" r="r" b="b"/>
                <a:pathLst>
                  <a:path w="598074" h="541115" extrusionOk="0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13" name="Google Shape;413;p37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414" name="Google Shape;414;p37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5" name="Google Shape;415;p37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" name="Google Shape;416;p37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7" name="Google Shape;417;p37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418" name="Google Shape;418;p37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avLst/>
                <a:gdLst/>
                <a:ahLst/>
                <a:cxnLst/>
                <a:rect l="l" t="t" r="r" b="b"/>
                <a:pathLst>
                  <a:path w="218503" h="218217" extrusionOk="0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19" name="Google Shape;419;p37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420" name="Google Shape;420;p37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421" name="Google Shape;421;p37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37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3" name="Google Shape;423;p37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424" name="Google Shape;424;p37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37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37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427" name="Google Shape;427;p37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37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429" name="Google Shape;429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8"/>
          <p:cNvSpPr txBox="1">
            <a:spLocks noGrp="1"/>
          </p:cNvSpPr>
          <p:nvPr>
            <p:ph type="title"/>
          </p:nvPr>
        </p:nvSpPr>
        <p:spPr>
          <a:xfrm>
            <a:off x="811975" y="1032900"/>
            <a:ext cx="28044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8"/>
          <p:cNvSpPr txBox="1">
            <a:spLocks noGrp="1"/>
          </p:cNvSpPr>
          <p:nvPr>
            <p:ph type="subTitle" idx="1"/>
          </p:nvPr>
        </p:nvSpPr>
        <p:spPr>
          <a:xfrm>
            <a:off x="811975" y="2039700"/>
            <a:ext cx="4294800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3" name="Google Shape;433;p38"/>
          <p:cNvSpPr>
            <a:spLocks noGrp="1"/>
          </p:cNvSpPr>
          <p:nvPr>
            <p:ph type="pic" idx="2"/>
          </p:nvPr>
        </p:nvSpPr>
        <p:spPr>
          <a:xfrm>
            <a:off x="5668975" y="1076550"/>
            <a:ext cx="2990400" cy="299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434" name="Google Shape;434;p38"/>
          <p:cNvSpPr/>
          <p:nvPr/>
        </p:nvSpPr>
        <p:spPr>
          <a:xfrm rot="-2381697">
            <a:off x="-1265120" y="-661594"/>
            <a:ext cx="3096202" cy="2008988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8"/>
          <p:cNvSpPr/>
          <p:nvPr/>
        </p:nvSpPr>
        <p:spPr>
          <a:xfrm rot="-7296874">
            <a:off x="-735040" y="4231574"/>
            <a:ext cx="2036053" cy="1508864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38"/>
          <p:cNvGrpSpPr/>
          <p:nvPr/>
        </p:nvGrpSpPr>
        <p:grpSpPr>
          <a:xfrm>
            <a:off x="65066" y="4373044"/>
            <a:ext cx="878158" cy="654532"/>
            <a:chOff x="1114425" y="4361211"/>
            <a:chExt cx="573023" cy="427101"/>
          </a:xfrm>
        </p:grpSpPr>
        <p:grpSp>
          <p:nvGrpSpPr>
            <p:cNvPr id="437" name="Google Shape;437;p38"/>
            <p:cNvGrpSpPr/>
            <p:nvPr/>
          </p:nvGrpSpPr>
          <p:grpSpPr>
            <a:xfrm>
              <a:off x="1114425" y="4361211"/>
              <a:ext cx="573023" cy="427101"/>
              <a:chOff x="1114425" y="4361211"/>
              <a:chExt cx="573023" cy="427101"/>
            </a:xfrm>
          </p:grpSpPr>
          <p:sp>
            <p:nvSpPr>
              <p:cNvPr id="438" name="Google Shape;438;p38"/>
              <p:cNvSpPr/>
              <p:nvPr/>
            </p:nvSpPr>
            <p:spPr>
              <a:xfrm>
                <a:off x="1241964" y="4361211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715"/>
                    </a:moveTo>
                    <a:lnTo>
                      <a:pt x="173450" y="42005"/>
                    </a:lnTo>
                    <a:cubicBezTo>
                      <a:pt x="178403" y="46958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35363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38"/>
              <p:cNvSpPr/>
              <p:nvPr/>
            </p:nvSpPr>
            <p:spPr>
              <a:xfrm>
                <a:off x="1178242" y="4425029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4244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38"/>
              <p:cNvSpPr/>
              <p:nvPr/>
            </p:nvSpPr>
            <p:spPr>
              <a:xfrm>
                <a:off x="1114425" y="4488846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811"/>
                    </a:cubicBezTo>
                    <a:close/>
                  </a:path>
                </a:pathLst>
              </a:custGeom>
              <a:solidFill>
                <a:srgbClr val="6F708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1" name="Google Shape;441;p38"/>
            <p:cNvSpPr/>
            <p:nvPr/>
          </p:nvSpPr>
          <p:spPr>
            <a:xfrm>
              <a:off x="1303210" y="4628965"/>
              <a:ext cx="68735" cy="82063"/>
            </a:xfrm>
            <a:custGeom>
              <a:avLst/>
              <a:gdLst/>
              <a:ahLst/>
              <a:cxnLst/>
              <a:rect l="l" t="t" r="r" b="b"/>
              <a:pathLst>
                <a:path w="68735" h="82063" extrusionOk="0">
                  <a:moveTo>
                    <a:pt x="0" y="6471"/>
                  </a:moveTo>
                  <a:lnTo>
                    <a:pt x="0" y="75527"/>
                  </a:lnTo>
                  <a:cubicBezTo>
                    <a:pt x="0" y="80575"/>
                    <a:pt x="5524" y="83719"/>
                    <a:pt x="9811" y="81147"/>
                  </a:cubicBezTo>
                  <a:lnTo>
                    <a:pt x="65532" y="48095"/>
                  </a:lnTo>
                  <a:cubicBezTo>
                    <a:pt x="69723" y="45619"/>
                    <a:pt x="69818" y="39618"/>
                    <a:pt x="65723" y="37046"/>
                  </a:cubicBezTo>
                  <a:lnTo>
                    <a:pt x="10001" y="1042"/>
                  </a:lnTo>
                  <a:cubicBezTo>
                    <a:pt x="5715" y="-1721"/>
                    <a:pt x="0" y="1327"/>
                    <a:pt x="0" y="6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29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"/>
          <p:cNvSpPr/>
          <p:nvPr/>
        </p:nvSpPr>
        <p:spPr>
          <a:xfrm rot="1053742">
            <a:off x="4909608" y="421118"/>
            <a:ext cx="4314987" cy="4418593"/>
          </a:xfrm>
          <a:custGeom>
            <a:avLst/>
            <a:gdLst/>
            <a:ahLst/>
            <a:cxnLst/>
            <a:rect l="l" t="t" r="r" b="b"/>
            <a:pathLst>
              <a:path w="45721" h="44028" extrusionOk="0">
                <a:moveTo>
                  <a:pt x="22493" y="0"/>
                </a:moveTo>
                <a:cubicBezTo>
                  <a:pt x="21088" y="0"/>
                  <a:pt x="19696" y="207"/>
                  <a:pt x="18384" y="686"/>
                </a:cubicBezTo>
                <a:cubicBezTo>
                  <a:pt x="16538" y="1365"/>
                  <a:pt x="14788" y="2674"/>
                  <a:pt x="13800" y="4401"/>
                </a:cubicBezTo>
                <a:cubicBezTo>
                  <a:pt x="12502" y="6663"/>
                  <a:pt x="12633" y="9461"/>
                  <a:pt x="11597" y="11842"/>
                </a:cubicBezTo>
                <a:cubicBezTo>
                  <a:pt x="10764" y="13771"/>
                  <a:pt x="8704" y="14926"/>
                  <a:pt x="7073" y="16116"/>
                </a:cubicBezTo>
                <a:cubicBezTo>
                  <a:pt x="4548" y="17962"/>
                  <a:pt x="2048" y="20141"/>
                  <a:pt x="1179" y="23260"/>
                </a:cubicBezTo>
                <a:cubicBezTo>
                  <a:pt x="0" y="27415"/>
                  <a:pt x="346" y="32368"/>
                  <a:pt x="2715" y="36071"/>
                </a:cubicBezTo>
                <a:cubicBezTo>
                  <a:pt x="4489" y="38834"/>
                  <a:pt x="7513" y="39655"/>
                  <a:pt x="10644" y="39715"/>
                </a:cubicBezTo>
                <a:cubicBezTo>
                  <a:pt x="10740" y="39716"/>
                  <a:pt x="10835" y="39717"/>
                  <a:pt x="10932" y="39717"/>
                </a:cubicBezTo>
                <a:cubicBezTo>
                  <a:pt x="12378" y="39717"/>
                  <a:pt x="13967" y="39555"/>
                  <a:pt x="15526" y="39555"/>
                </a:cubicBezTo>
                <a:cubicBezTo>
                  <a:pt x="17089" y="39555"/>
                  <a:pt x="18623" y="39718"/>
                  <a:pt x="19955" y="40369"/>
                </a:cubicBezTo>
                <a:cubicBezTo>
                  <a:pt x="23538" y="42115"/>
                  <a:pt x="27996" y="44028"/>
                  <a:pt x="32241" y="44028"/>
                </a:cubicBezTo>
                <a:cubicBezTo>
                  <a:pt x="33555" y="44028"/>
                  <a:pt x="34848" y="43845"/>
                  <a:pt x="36088" y="43417"/>
                </a:cubicBezTo>
                <a:cubicBezTo>
                  <a:pt x="41505" y="41548"/>
                  <a:pt x="44149" y="37905"/>
                  <a:pt x="44934" y="33178"/>
                </a:cubicBezTo>
                <a:cubicBezTo>
                  <a:pt x="45720" y="28463"/>
                  <a:pt x="43565" y="24534"/>
                  <a:pt x="42875" y="20796"/>
                </a:cubicBezTo>
                <a:cubicBezTo>
                  <a:pt x="42446" y="18438"/>
                  <a:pt x="42160" y="15819"/>
                  <a:pt x="41422" y="13473"/>
                </a:cubicBezTo>
                <a:cubicBezTo>
                  <a:pt x="41148" y="12580"/>
                  <a:pt x="40779" y="11711"/>
                  <a:pt x="40339" y="10890"/>
                </a:cubicBezTo>
                <a:cubicBezTo>
                  <a:pt x="38076" y="6675"/>
                  <a:pt x="34100" y="3496"/>
                  <a:pt x="29766" y="1615"/>
                </a:cubicBezTo>
                <a:cubicBezTo>
                  <a:pt x="27553" y="661"/>
                  <a:pt x="25002" y="0"/>
                  <a:pt x="22493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1"/>
          <p:cNvSpPr txBox="1">
            <a:spLocks noGrp="1"/>
          </p:cNvSpPr>
          <p:nvPr>
            <p:ph type="ctrTitle"/>
          </p:nvPr>
        </p:nvSpPr>
        <p:spPr>
          <a:xfrm>
            <a:off x="567488" y="1141373"/>
            <a:ext cx="4089986" cy="1679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o-RO" sz="2400" b="1">
                <a:latin typeface="Corbel"/>
                <a:ea typeface="Corbel"/>
                <a:cs typeface="Corbel"/>
                <a:sym typeface="Corbel"/>
              </a:rPr>
              <a:t>Dispozitiv încorporat pentru măsurarea și analiza ritmului cardiac bazat pe senzorul MAX30100 și clasificatori AI</a:t>
            </a:r>
            <a:endParaRPr sz="2400"/>
          </a:p>
        </p:txBody>
      </p:sp>
      <p:sp>
        <p:nvSpPr>
          <p:cNvPr id="526" name="Google Shape;526;p1"/>
          <p:cNvSpPr txBox="1">
            <a:spLocks noGrp="1"/>
          </p:cNvSpPr>
          <p:nvPr>
            <p:ph type="subTitle" idx="1"/>
          </p:nvPr>
        </p:nvSpPr>
        <p:spPr>
          <a:xfrm>
            <a:off x="352113" y="3382391"/>
            <a:ext cx="4112100" cy="700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o-RO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Delia-Andreea Sandu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o-RO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Îndrumător: </a:t>
            </a:r>
            <a:r>
              <a:rPr lang="ro-RO" i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George-Iulian Uleru</a:t>
            </a:r>
            <a:endParaRPr i="1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527" name="Google Shape;527;p1"/>
          <p:cNvGrpSpPr/>
          <p:nvPr/>
        </p:nvGrpSpPr>
        <p:grpSpPr>
          <a:xfrm>
            <a:off x="5165167" y="656304"/>
            <a:ext cx="3841016" cy="3831227"/>
            <a:chOff x="5165167" y="656304"/>
            <a:chExt cx="3841016" cy="3831227"/>
          </a:xfrm>
        </p:grpSpPr>
        <p:grpSp>
          <p:nvGrpSpPr>
            <p:cNvPr id="528" name="Google Shape;528;p1"/>
            <p:cNvGrpSpPr/>
            <p:nvPr/>
          </p:nvGrpSpPr>
          <p:grpSpPr>
            <a:xfrm>
              <a:off x="5631673" y="1763897"/>
              <a:ext cx="2961645" cy="1992933"/>
              <a:chOff x="5311140" y="3874579"/>
              <a:chExt cx="2693384" cy="1812416"/>
            </a:xfrm>
          </p:grpSpPr>
          <p:grpSp>
            <p:nvGrpSpPr>
              <p:cNvPr id="529" name="Google Shape;529;p1"/>
              <p:cNvGrpSpPr/>
              <p:nvPr/>
            </p:nvGrpSpPr>
            <p:grpSpPr>
              <a:xfrm>
                <a:off x="6183439" y="5359431"/>
                <a:ext cx="948880" cy="327564"/>
                <a:chOff x="6183439" y="5359431"/>
                <a:chExt cx="948880" cy="327564"/>
              </a:xfrm>
            </p:grpSpPr>
            <p:sp>
              <p:nvSpPr>
                <p:cNvPr id="530" name="Google Shape;530;p1"/>
                <p:cNvSpPr/>
                <p:nvPr/>
              </p:nvSpPr>
              <p:spPr>
                <a:xfrm>
                  <a:off x="6459569" y="5359431"/>
                  <a:ext cx="396621" cy="291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621" h="291274" extrusionOk="0">
                      <a:moveTo>
                        <a:pt x="396621" y="0"/>
                      </a:moveTo>
                      <a:lnTo>
                        <a:pt x="396621" y="291274"/>
                      </a:lnTo>
                      <a:lnTo>
                        <a:pt x="0" y="291274"/>
                      </a:lnTo>
                      <a:lnTo>
                        <a:pt x="0" y="0"/>
                      </a:lnTo>
                      <a:lnTo>
                        <a:pt x="140304" y="0"/>
                      </a:lnTo>
                      <a:lnTo>
                        <a:pt x="140304" y="140017"/>
                      </a:lnTo>
                      <a:cubicBezTo>
                        <a:pt x="140304" y="171926"/>
                        <a:pt x="166402" y="198120"/>
                        <a:pt x="198311" y="198120"/>
                      </a:cubicBezTo>
                      <a:cubicBezTo>
                        <a:pt x="230220" y="198120"/>
                        <a:pt x="256413" y="171926"/>
                        <a:pt x="256413" y="140017"/>
                      </a:cubicBezTo>
                      <a:lnTo>
                        <a:pt x="256413" y="0"/>
                      </a:lnTo>
                      <a:lnTo>
                        <a:pt x="39662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531;p1"/>
                <p:cNvSpPr/>
                <p:nvPr/>
              </p:nvSpPr>
              <p:spPr>
                <a:xfrm>
                  <a:off x="6459569" y="5359431"/>
                  <a:ext cx="140303" cy="59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03" h="59054" extrusionOk="0">
                      <a:moveTo>
                        <a:pt x="0" y="0"/>
                      </a:moveTo>
                      <a:lnTo>
                        <a:pt x="140304" y="0"/>
                      </a:lnTo>
                      <a:lnTo>
                        <a:pt x="140304" y="59055"/>
                      </a:lnTo>
                      <a:lnTo>
                        <a:pt x="0" y="428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" name="Google Shape;532;p1"/>
                <p:cNvSpPr/>
                <p:nvPr/>
              </p:nvSpPr>
              <p:spPr>
                <a:xfrm>
                  <a:off x="6715982" y="5359431"/>
                  <a:ext cx="140207" cy="88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07" h="88391" extrusionOk="0">
                      <a:moveTo>
                        <a:pt x="140208" y="0"/>
                      </a:moveTo>
                      <a:lnTo>
                        <a:pt x="140208" y="88392"/>
                      </a:lnTo>
                      <a:lnTo>
                        <a:pt x="0" y="72295"/>
                      </a:lnTo>
                      <a:lnTo>
                        <a:pt x="0" y="0"/>
                      </a:lnTo>
                      <a:lnTo>
                        <a:pt x="1402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" name="Google Shape;533;p1"/>
                <p:cNvSpPr/>
                <p:nvPr/>
              </p:nvSpPr>
              <p:spPr>
                <a:xfrm>
                  <a:off x="6183439" y="5647467"/>
                  <a:ext cx="948880" cy="39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880" h="39528" extrusionOk="0">
                      <a:moveTo>
                        <a:pt x="0" y="0"/>
                      </a:moveTo>
                      <a:lnTo>
                        <a:pt x="948880" y="0"/>
                      </a:lnTo>
                      <a:lnTo>
                        <a:pt x="948880" y="39529"/>
                      </a:lnTo>
                      <a:lnTo>
                        <a:pt x="0" y="3952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34" name="Google Shape;534;p1"/>
              <p:cNvSpPr/>
              <p:nvPr/>
            </p:nvSpPr>
            <p:spPr>
              <a:xfrm>
                <a:off x="5311140" y="3874579"/>
                <a:ext cx="2693384" cy="1517428"/>
              </a:xfrm>
              <a:custGeom>
                <a:avLst/>
                <a:gdLst/>
                <a:ahLst/>
                <a:cxnLst/>
                <a:rect l="l" t="t" r="r" b="b"/>
                <a:pathLst>
                  <a:path w="2693384" h="1517428" extrusionOk="0">
                    <a:moveTo>
                      <a:pt x="2693384" y="107442"/>
                    </a:moveTo>
                    <a:lnTo>
                      <a:pt x="2693384" y="1409890"/>
                    </a:lnTo>
                    <a:cubicBezTo>
                      <a:pt x="2693384" y="1469231"/>
                      <a:pt x="2645283" y="1517428"/>
                      <a:pt x="2585847" y="1517428"/>
                    </a:cubicBezTo>
                    <a:lnTo>
                      <a:pt x="107537" y="1517428"/>
                    </a:lnTo>
                    <a:cubicBezTo>
                      <a:pt x="48101" y="1517428"/>
                      <a:pt x="0" y="1469231"/>
                      <a:pt x="0" y="1409890"/>
                    </a:cubicBezTo>
                    <a:lnTo>
                      <a:pt x="0" y="107442"/>
                    </a:lnTo>
                    <a:cubicBezTo>
                      <a:pt x="0" y="48101"/>
                      <a:pt x="48101" y="0"/>
                      <a:pt x="107537" y="0"/>
                    </a:cubicBezTo>
                    <a:lnTo>
                      <a:pt x="2585847" y="0"/>
                    </a:lnTo>
                    <a:cubicBezTo>
                      <a:pt x="2645283" y="0"/>
                      <a:pt x="2693384" y="48101"/>
                      <a:pt x="2693384" y="1074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"/>
              <p:cNvSpPr/>
              <p:nvPr/>
            </p:nvSpPr>
            <p:spPr>
              <a:xfrm>
                <a:off x="5311140" y="4009739"/>
                <a:ext cx="2693384" cy="1223295"/>
              </a:xfrm>
              <a:custGeom>
                <a:avLst/>
                <a:gdLst/>
                <a:ahLst/>
                <a:cxnLst/>
                <a:rect l="l" t="t" r="r" b="b"/>
                <a:pathLst>
                  <a:path w="2693384" h="1223295" extrusionOk="0">
                    <a:moveTo>
                      <a:pt x="0" y="0"/>
                    </a:moveTo>
                    <a:lnTo>
                      <a:pt x="2693384" y="0"/>
                    </a:lnTo>
                    <a:lnTo>
                      <a:pt x="2693384" y="1223296"/>
                    </a:lnTo>
                    <a:lnTo>
                      <a:pt x="0" y="122329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1"/>
              <p:cNvSpPr/>
              <p:nvPr/>
            </p:nvSpPr>
            <p:spPr>
              <a:xfrm>
                <a:off x="6619875" y="5273611"/>
                <a:ext cx="76009" cy="76009"/>
              </a:xfrm>
              <a:custGeom>
                <a:avLst/>
                <a:gdLst/>
                <a:ahLst/>
                <a:cxnLst/>
                <a:rect l="l" t="t" r="r" b="b"/>
                <a:pathLst>
                  <a:path w="76009" h="76009" extrusionOk="0">
                    <a:moveTo>
                      <a:pt x="76009" y="38005"/>
                    </a:moveTo>
                    <a:cubicBezTo>
                      <a:pt x="76009" y="58960"/>
                      <a:pt x="59055" y="76010"/>
                      <a:pt x="38005" y="76010"/>
                    </a:cubicBezTo>
                    <a:cubicBezTo>
                      <a:pt x="16955" y="76010"/>
                      <a:pt x="0" y="59055"/>
                      <a:pt x="0" y="38005"/>
                    </a:cubicBezTo>
                    <a:cubicBezTo>
                      <a:pt x="0" y="16954"/>
                      <a:pt x="16955" y="0"/>
                      <a:pt x="38005" y="0"/>
                    </a:cubicBezTo>
                    <a:cubicBezTo>
                      <a:pt x="59055" y="0"/>
                      <a:pt x="76009" y="16954"/>
                      <a:pt x="76009" y="38005"/>
                    </a:cubicBezTo>
                    <a:close/>
                  </a:path>
                </a:pathLst>
              </a:custGeom>
              <a:solidFill>
                <a:srgbClr val="4244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7" name="Google Shape;537;p1"/>
            <p:cNvGrpSpPr/>
            <p:nvPr/>
          </p:nvGrpSpPr>
          <p:grpSpPr>
            <a:xfrm>
              <a:off x="6285440" y="656304"/>
              <a:ext cx="1654423" cy="835905"/>
              <a:chOff x="5905690" y="2867310"/>
              <a:chExt cx="1504568" cy="760190"/>
            </a:xfrm>
          </p:grpSpPr>
          <p:sp>
            <p:nvSpPr>
              <p:cNvPr id="538" name="Google Shape;538;p1"/>
              <p:cNvSpPr/>
              <p:nvPr/>
            </p:nvSpPr>
            <p:spPr>
              <a:xfrm>
                <a:off x="5905690" y="2867310"/>
                <a:ext cx="1504568" cy="760190"/>
              </a:xfrm>
              <a:custGeom>
                <a:avLst/>
                <a:gdLst/>
                <a:ahLst/>
                <a:cxnLst/>
                <a:rect l="l" t="t" r="r" b="b"/>
                <a:pathLst>
                  <a:path w="1504568" h="760190" extrusionOk="0">
                    <a:moveTo>
                      <a:pt x="1504379" y="647414"/>
                    </a:moveTo>
                    <a:cubicBezTo>
                      <a:pt x="1504379" y="709708"/>
                      <a:pt x="1453896" y="760190"/>
                      <a:pt x="1391602" y="760190"/>
                    </a:cubicBezTo>
                    <a:lnTo>
                      <a:pt x="194881" y="760190"/>
                    </a:lnTo>
                    <a:cubicBezTo>
                      <a:pt x="87249" y="760190"/>
                      <a:pt x="0" y="672941"/>
                      <a:pt x="0" y="565309"/>
                    </a:cubicBezTo>
                    <a:cubicBezTo>
                      <a:pt x="0" y="457676"/>
                      <a:pt x="87249" y="370522"/>
                      <a:pt x="194881" y="370522"/>
                    </a:cubicBezTo>
                    <a:cubicBezTo>
                      <a:pt x="220027" y="370522"/>
                      <a:pt x="244126" y="375285"/>
                      <a:pt x="266223" y="383953"/>
                    </a:cubicBezTo>
                    <a:cubicBezTo>
                      <a:pt x="266223" y="382714"/>
                      <a:pt x="266223" y="381381"/>
                      <a:pt x="266223" y="380047"/>
                    </a:cubicBezTo>
                    <a:cubicBezTo>
                      <a:pt x="266223" y="240030"/>
                      <a:pt x="341947" y="117729"/>
                      <a:pt x="454628" y="51816"/>
                    </a:cubicBezTo>
                    <a:cubicBezTo>
                      <a:pt x="510921" y="18859"/>
                      <a:pt x="576453" y="0"/>
                      <a:pt x="646366" y="0"/>
                    </a:cubicBezTo>
                    <a:cubicBezTo>
                      <a:pt x="832009" y="0"/>
                      <a:pt x="986504" y="133064"/>
                      <a:pt x="1019747" y="309086"/>
                    </a:cubicBezTo>
                    <a:cubicBezTo>
                      <a:pt x="1054989" y="288893"/>
                      <a:pt x="1095851" y="277368"/>
                      <a:pt x="1139476" y="277368"/>
                    </a:cubicBezTo>
                    <a:cubicBezTo>
                      <a:pt x="1272731" y="277368"/>
                      <a:pt x="1380839" y="385477"/>
                      <a:pt x="1380839" y="518731"/>
                    </a:cubicBezTo>
                    <a:cubicBezTo>
                      <a:pt x="1380839" y="524256"/>
                      <a:pt x="1380648" y="529685"/>
                      <a:pt x="1380268" y="535114"/>
                    </a:cubicBezTo>
                    <a:cubicBezTo>
                      <a:pt x="1384078" y="534734"/>
                      <a:pt x="1387887" y="534543"/>
                      <a:pt x="1391793" y="534543"/>
                    </a:cubicBezTo>
                    <a:cubicBezTo>
                      <a:pt x="1454086" y="534543"/>
                      <a:pt x="1504569" y="585026"/>
                      <a:pt x="1504569" y="64731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1"/>
              <p:cNvSpPr/>
              <p:nvPr/>
            </p:nvSpPr>
            <p:spPr>
              <a:xfrm>
                <a:off x="5905690" y="2918364"/>
                <a:ext cx="922591" cy="709136"/>
              </a:xfrm>
              <a:custGeom>
                <a:avLst/>
                <a:gdLst/>
                <a:ahLst/>
                <a:cxnLst/>
                <a:rect l="l" t="t" r="r" b="b"/>
                <a:pathLst>
                  <a:path w="922591" h="709136" extrusionOk="0">
                    <a:moveTo>
                      <a:pt x="922305" y="709136"/>
                    </a:moveTo>
                    <a:lnTo>
                      <a:pt x="194881" y="709136"/>
                    </a:lnTo>
                    <a:cubicBezTo>
                      <a:pt x="87249" y="709136"/>
                      <a:pt x="0" y="621887"/>
                      <a:pt x="0" y="514255"/>
                    </a:cubicBezTo>
                    <a:cubicBezTo>
                      <a:pt x="0" y="406622"/>
                      <a:pt x="87249" y="319468"/>
                      <a:pt x="194881" y="319468"/>
                    </a:cubicBezTo>
                    <a:cubicBezTo>
                      <a:pt x="220027" y="319468"/>
                      <a:pt x="244126" y="324231"/>
                      <a:pt x="266223" y="332899"/>
                    </a:cubicBezTo>
                    <a:cubicBezTo>
                      <a:pt x="266223" y="331660"/>
                      <a:pt x="266223" y="330327"/>
                      <a:pt x="266223" y="328993"/>
                    </a:cubicBezTo>
                    <a:cubicBezTo>
                      <a:pt x="266223" y="188976"/>
                      <a:pt x="341947" y="66675"/>
                      <a:pt x="454628" y="762"/>
                    </a:cubicBezTo>
                    <a:cubicBezTo>
                      <a:pt x="515683" y="-2286"/>
                      <a:pt x="577024" y="3429"/>
                      <a:pt x="633984" y="24860"/>
                    </a:cubicBezTo>
                    <a:cubicBezTo>
                      <a:pt x="707803" y="52768"/>
                      <a:pt x="773239" y="110109"/>
                      <a:pt x="797052" y="185261"/>
                    </a:cubicBezTo>
                    <a:cubicBezTo>
                      <a:pt x="820864" y="260509"/>
                      <a:pt x="795433" y="352425"/>
                      <a:pt x="728472" y="394144"/>
                    </a:cubicBezTo>
                    <a:cubicBezTo>
                      <a:pt x="769334" y="388430"/>
                      <a:pt x="808863" y="395002"/>
                      <a:pt x="844010" y="416433"/>
                    </a:cubicBezTo>
                    <a:cubicBezTo>
                      <a:pt x="879157" y="437864"/>
                      <a:pt x="902970" y="481298"/>
                      <a:pt x="892302" y="521113"/>
                    </a:cubicBezTo>
                    <a:cubicBezTo>
                      <a:pt x="885730" y="545782"/>
                      <a:pt x="867156" y="565975"/>
                      <a:pt x="845629" y="579787"/>
                    </a:cubicBezTo>
                    <a:cubicBezTo>
                      <a:pt x="824769" y="593217"/>
                      <a:pt x="801148" y="601408"/>
                      <a:pt x="777621" y="609314"/>
                    </a:cubicBezTo>
                    <a:cubicBezTo>
                      <a:pt x="788479" y="605790"/>
                      <a:pt x="793623" y="605790"/>
                      <a:pt x="805910" y="605314"/>
                    </a:cubicBezTo>
                    <a:cubicBezTo>
                      <a:pt x="819055" y="604742"/>
                      <a:pt x="832961" y="608457"/>
                      <a:pt x="842010" y="618077"/>
                    </a:cubicBezTo>
                    <a:cubicBezTo>
                      <a:pt x="851059" y="627698"/>
                      <a:pt x="853440" y="643890"/>
                      <a:pt x="845153" y="654082"/>
                    </a:cubicBezTo>
                    <a:cubicBezTo>
                      <a:pt x="859727" y="639699"/>
                      <a:pt x="881919" y="651510"/>
                      <a:pt x="897541" y="664845"/>
                    </a:cubicBezTo>
                    <a:cubicBezTo>
                      <a:pt x="910971" y="676180"/>
                      <a:pt x="919067" y="691991"/>
                      <a:pt x="922591" y="7091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0" name="Google Shape;540;p1"/>
            <p:cNvGrpSpPr/>
            <p:nvPr/>
          </p:nvGrpSpPr>
          <p:grpSpPr>
            <a:xfrm>
              <a:off x="8276803" y="1327941"/>
              <a:ext cx="387944" cy="273258"/>
              <a:chOff x="7716678" y="3270218"/>
              <a:chExt cx="352805" cy="248507"/>
            </a:xfrm>
          </p:grpSpPr>
          <p:sp>
            <p:nvSpPr>
              <p:cNvPr id="541" name="Google Shape;541;p1"/>
              <p:cNvSpPr/>
              <p:nvPr/>
            </p:nvSpPr>
            <p:spPr>
              <a:xfrm>
                <a:off x="7716678" y="3270218"/>
                <a:ext cx="352805" cy="248507"/>
              </a:xfrm>
              <a:custGeom>
                <a:avLst/>
                <a:gdLst/>
                <a:ahLst/>
                <a:cxnLst/>
                <a:rect l="l" t="t" r="r" b="b"/>
                <a:pathLst>
                  <a:path w="352805" h="248507" extrusionOk="0">
                    <a:moveTo>
                      <a:pt x="261938" y="0"/>
                    </a:moveTo>
                    <a:lnTo>
                      <a:pt x="90868" y="0"/>
                    </a:lnTo>
                    <a:cubicBezTo>
                      <a:pt x="40862" y="0"/>
                      <a:pt x="0" y="40862"/>
                      <a:pt x="0" y="90869"/>
                    </a:cubicBezTo>
                    <a:cubicBezTo>
                      <a:pt x="0" y="140875"/>
                      <a:pt x="38100" y="178879"/>
                      <a:pt x="85725" y="181642"/>
                    </a:cubicBezTo>
                    <a:lnTo>
                      <a:pt x="29527" y="248508"/>
                    </a:lnTo>
                    <a:lnTo>
                      <a:pt x="135445" y="181833"/>
                    </a:lnTo>
                    <a:lnTo>
                      <a:pt x="261938" y="181833"/>
                    </a:lnTo>
                    <a:cubicBezTo>
                      <a:pt x="311944" y="181833"/>
                      <a:pt x="352806" y="140970"/>
                      <a:pt x="352806" y="90964"/>
                    </a:cubicBezTo>
                    <a:cubicBezTo>
                      <a:pt x="352806" y="40958"/>
                      <a:pt x="311944" y="95"/>
                      <a:pt x="261938" y="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1"/>
              <p:cNvSpPr/>
              <p:nvPr/>
            </p:nvSpPr>
            <p:spPr>
              <a:xfrm>
                <a:off x="7783353" y="3331749"/>
                <a:ext cx="219455" cy="59054"/>
              </a:xfrm>
              <a:custGeom>
                <a:avLst/>
                <a:gdLst/>
                <a:ahLst/>
                <a:cxnLst/>
                <a:rect l="l" t="t" r="r" b="b"/>
                <a:pathLst>
                  <a:path w="219455" h="59054" extrusionOk="0">
                    <a:moveTo>
                      <a:pt x="29527" y="0"/>
                    </a:moveTo>
                    <a:cubicBezTo>
                      <a:pt x="13239" y="0"/>
                      <a:pt x="0" y="13240"/>
                      <a:pt x="0" y="29528"/>
                    </a:cubicBezTo>
                    <a:cubicBezTo>
                      <a:pt x="0" y="45815"/>
                      <a:pt x="13239" y="59055"/>
                      <a:pt x="29527" y="59055"/>
                    </a:cubicBezTo>
                    <a:cubicBezTo>
                      <a:pt x="45815" y="59055"/>
                      <a:pt x="59055" y="45815"/>
                      <a:pt x="59055" y="29528"/>
                    </a:cubicBezTo>
                    <a:cubicBezTo>
                      <a:pt x="59055" y="13240"/>
                      <a:pt x="45815" y="0"/>
                      <a:pt x="29527" y="0"/>
                    </a:cubicBezTo>
                    <a:close/>
                    <a:moveTo>
                      <a:pt x="109728" y="0"/>
                    </a:moveTo>
                    <a:cubicBezTo>
                      <a:pt x="93440" y="0"/>
                      <a:pt x="80200" y="13240"/>
                      <a:pt x="80200" y="29528"/>
                    </a:cubicBezTo>
                    <a:cubicBezTo>
                      <a:pt x="80200" y="45815"/>
                      <a:pt x="93440" y="59055"/>
                      <a:pt x="109728" y="59055"/>
                    </a:cubicBezTo>
                    <a:cubicBezTo>
                      <a:pt x="126016" y="59055"/>
                      <a:pt x="139255" y="45815"/>
                      <a:pt x="139255" y="29528"/>
                    </a:cubicBezTo>
                    <a:cubicBezTo>
                      <a:pt x="139255" y="13240"/>
                      <a:pt x="126016" y="0"/>
                      <a:pt x="109728" y="0"/>
                    </a:cubicBezTo>
                    <a:close/>
                    <a:moveTo>
                      <a:pt x="189929" y="0"/>
                    </a:moveTo>
                    <a:cubicBezTo>
                      <a:pt x="173641" y="0"/>
                      <a:pt x="160401" y="13240"/>
                      <a:pt x="160401" y="29528"/>
                    </a:cubicBezTo>
                    <a:cubicBezTo>
                      <a:pt x="160401" y="45815"/>
                      <a:pt x="173641" y="59055"/>
                      <a:pt x="189929" y="59055"/>
                    </a:cubicBezTo>
                    <a:cubicBezTo>
                      <a:pt x="206216" y="59055"/>
                      <a:pt x="219456" y="45815"/>
                      <a:pt x="219456" y="29528"/>
                    </a:cubicBezTo>
                    <a:cubicBezTo>
                      <a:pt x="219456" y="13240"/>
                      <a:pt x="206216" y="0"/>
                      <a:pt x="1899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3" name="Google Shape;543;p1"/>
            <p:cNvSpPr/>
            <p:nvPr/>
          </p:nvSpPr>
          <p:spPr>
            <a:xfrm>
              <a:off x="7148815" y="1542896"/>
              <a:ext cx="10501" cy="432759"/>
            </a:xfrm>
            <a:custGeom>
              <a:avLst/>
              <a:gdLst/>
              <a:ahLst/>
              <a:cxnLst/>
              <a:rect l="l" t="t" r="r" b="b"/>
              <a:pathLst>
                <a:path w="9525" h="392525" extrusionOk="0">
                  <a:moveTo>
                    <a:pt x="0" y="0"/>
                  </a:moveTo>
                  <a:lnTo>
                    <a:pt x="0" y="392525"/>
                  </a:lnTo>
                </a:path>
              </a:pathLst>
            </a:custGeom>
            <a:noFill/>
            <a:ln w="29900" cap="rnd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4" name="Google Shape;544;p1"/>
            <p:cNvGrpSpPr/>
            <p:nvPr/>
          </p:nvGrpSpPr>
          <p:grpSpPr>
            <a:xfrm>
              <a:off x="5483130" y="2415465"/>
              <a:ext cx="27232" cy="532378"/>
              <a:chOff x="3534917" y="4467129"/>
              <a:chExt cx="24765" cy="484156"/>
            </a:xfrm>
          </p:grpSpPr>
          <p:sp>
            <p:nvSpPr>
              <p:cNvPr id="545" name="Google Shape;545;p1"/>
              <p:cNvSpPr/>
              <p:nvPr/>
            </p:nvSpPr>
            <p:spPr>
              <a:xfrm>
                <a:off x="3547300" y="4478845"/>
                <a:ext cx="9525" cy="46072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60724" extrusionOk="0">
                    <a:moveTo>
                      <a:pt x="0" y="460724"/>
                    </a:moveTo>
                    <a:lnTo>
                      <a:pt x="0" y="0"/>
                    </a:lnTo>
                  </a:path>
                </a:pathLst>
              </a:custGeom>
              <a:noFill/>
              <a:ln w="10950" cap="flat" cmpd="sng">
                <a:solidFill>
                  <a:schemeClr val="accent4"/>
                </a:solidFill>
                <a:prstDash val="dashDot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1"/>
              <p:cNvSpPr/>
              <p:nvPr/>
            </p:nvSpPr>
            <p:spPr>
              <a:xfrm>
                <a:off x="3534917" y="4926520"/>
                <a:ext cx="24765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24765" h="24765" extrusionOk="0">
                    <a:moveTo>
                      <a:pt x="24765" y="12382"/>
                    </a:moveTo>
                    <a:cubicBezTo>
                      <a:pt x="24765" y="19240"/>
                      <a:pt x="19241" y="24765"/>
                      <a:pt x="12383" y="24765"/>
                    </a:cubicBezTo>
                    <a:cubicBezTo>
                      <a:pt x="5525" y="24765"/>
                      <a:pt x="0" y="19240"/>
                      <a:pt x="0" y="12382"/>
                    </a:cubicBezTo>
                    <a:cubicBezTo>
                      <a:pt x="0" y="5524"/>
                      <a:pt x="5525" y="0"/>
                      <a:pt x="12383" y="0"/>
                    </a:cubicBezTo>
                    <a:cubicBezTo>
                      <a:pt x="19241" y="0"/>
                      <a:pt x="24765" y="5524"/>
                      <a:pt x="24765" y="12382"/>
                    </a:cubicBezTo>
                    <a:close/>
                  </a:path>
                </a:pathLst>
              </a:custGeom>
              <a:solidFill>
                <a:srgbClr val="6F708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"/>
              <p:cNvSpPr/>
              <p:nvPr/>
            </p:nvSpPr>
            <p:spPr>
              <a:xfrm>
                <a:off x="3534917" y="4467129"/>
                <a:ext cx="24765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24765" h="24765" extrusionOk="0">
                    <a:moveTo>
                      <a:pt x="24765" y="12383"/>
                    </a:moveTo>
                    <a:cubicBezTo>
                      <a:pt x="24765" y="5525"/>
                      <a:pt x="19241" y="0"/>
                      <a:pt x="12383" y="0"/>
                    </a:cubicBezTo>
                    <a:cubicBezTo>
                      <a:pt x="5525" y="0"/>
                      <a:pt x="0" y="5525"/>
                      <a:pt x="0" y="12383"/>
                    </a:cubicBezTo>
                    <a:cubicBezTo>
                      <a:pt x="0" y="19241"/>
                      <a:pt x="5525" y="24765"/>
                      <a:pt x="12383" y="24765"/>
                    </a:cubicBezTo>
                    <a:cubicBezTo>
                      <a:pt x="19241" y="24765"/>
                      <a:pt x="24765" y="19241"/>
                      <a:pt x="24765" y="12383"/>
                    </a:cubicBezTo>
                    <a:close/>
                  </a:path>
                </a:pathLst>
              </a:custGeom>
              <a:solidFill>
                <a:srgbClr val="6F708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"/>
            <p:cNvGrpSpPr/>
            <p:nvPr/>
          </p:nvGrpSpPr>
          <p:grpSpPr>
            <a:xfrm>
              <a:off x="5643247" y="2277185"/>
              <a:ext cx="749418" cy="303868"/>
              <a:chOff x="3680531" y="4341375"/>
              <a:chExt cx="681537" cy="276344"/>
            </a:xfrm>
          </p:grpSpPr>
          <p:sp>
            <p:nvSpPr>
              <p:cNvPr id="549" name="Google Shape;549;p1"/>
              <p:cNvSpPr/>
              <p:nvPr/>
            </p:nvSpPr>
            <p:spPr>
              <a:xfrm>
                <a:off x="3692461" y="4353401"/>
                <a:ext cx="657796" cy="251936"/>
              </a:xfrm>
              <a:custGeom>
                <a:avLst/>
                <a:gdLst/>
                <a:ahLst/>
                <a:cxnLst/>
                <a:rect l="l" t="t" r="r" b="b"/>
                <a:pathLst>
                  <a:path w="657796" h="251936" extrusionOk="0">
                    <a:moveTo>
                      <a:pt x="0" y="0"/>
                    </a:moveTo>
                    <a:lnTo>
                      <a:pt x="217075" y="217075"/>
                    </a:lnTo>
                    <a:cubicBezTo>
                      <a:pt x="239363" y="239363"/>
                      <a:pt x="269653" y="251936"/>
                      <a:pt x="301180" y="251936"/>
                    </a:cubicBezTo>
                    <a:lnTo>
                      <a:pt x="657797" y="251936"/>
                    </a:lnTo>
                  </a:path>
                </a:pathLst>
              </a:custGeom>
              <a:noFill/>
              <a:ln w="10950" cap="flat" cmpd="sng">
                <a:solidFill>
                  <a:schemeClr val="accent4"/>
                </a:solidFill>
                <a:prstDash val="dashDot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"/>
              <p:cNvSpPr/>
              <p:nvPr/>
            </p:nvSpPr>
            <p:spPr>
              <a:xfrm>
                <a:off x="3680531" y="4341375"/>
                <a:ext cx="24812" cy="24812"/>
              </a:xfrm>
              <a:custGeom>
                <a:avLst/>
                <a:gdLst/>
                <a:ahLst/>
                <a:cxnLst/>
                <a:rect l="l" t="t" r="r" b="b"/>
                <a:pathLst>
                  <a:path w="24812" h="24812" extrusionOk="0">
                    <a:moveTo>
                      <a:pt x="3643" y="21169"/>
                    </a:moveTo>
                    <a:cubicBezTo>
                      <a:pt x="-1214" y="16312"/>
                      <a:pt x="-1214" y="8501"/>
                      <a:pt x="3643" y="3643"/>
                    </a:cubicBezTo>
                    <a:cubicBezTo>
                      <a:pt x="8501" y="-1214"/>
                      <a:pt x="16312" y="-1214"/>
                      <a:pt x="21169" y="3643"/>
                    </a:cubicBezTo>
                    <a:cubicBezTo>
                      <a:pt x="26027" y="8501"/>
                      <a:pt x="26027" y="16312"/>
                      <a:pt x="21169" y="21169"/>
                    </a:cubicBezTo>
                    <a:cubicBezTo>
                      <a:pt x="16312" y="26027"/>
                      <a:pt x="8501" y="26027"/>
                      <a:pt x="3643" y="21169"/>
                    </a:cubicBezTo>
                    <a:close/>
                  </a:path>
                </a:pathLst>
              </a:custGeom>
              <a:solidFill>
                <a:srgbClr val="6F708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1"/>
              <p:cNvSpPr/>
              <p:nvPr/>
            </p:nvSpPr>
            <p:spPr>
              <a:xfrm>
                <a:off x="4337303" y="4592955"/>
                <a:ext cx="24765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24765" h="24764" extrusionOk="0">
                    <a:moveTo>
                      <a:pt x="12383" y="24765"/>
                    </a:moveTo>
                    <a:cubicBezTo>
                      <a:pt x="19241" y="24765"/>
                      <a:pt x="24765" y="19240"/>
                      <a:pt x="24765" y="12382"/>
                    </a:cubicBezTo>
                    <a:cubicBezTo>
                      <a:pt x="24765" y="5524"/>
                      <a:pt x="19241" y="0"/>
                      <a:pt x="12383" y="0"/>
                    </a:cubicBezTo>
                    <a:cubicBezTo>
                      <a:pt x="5525" y="0"/>
                      <a:pt x="0" y="5524"/>
                      <a:pt x="0" y="12382"/>
                    </a:cubicBezTo>
                    <a:cubicBezTo>
                      <a:pt x="0" y="19240"/>
                      <a:pt x="5525" y="24765"/>
                      <a:pt x="12383" y="24765"/>
                    </a:cubicBezTo>
                    <a:close/>
                  </a:path>
                </a:pathLst>
              </a:custGeom>
              <a:solidFill>
                <a:srgbClr val="6F7082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2" name="Google Shape;552;p1"/>
            <p:cNvGrpSpPr/>
            <p:nvPr/>
          </p:nvGrpSpPr>
          <p:grpSpPr>
            <a:xfrm>
              <a:off x="8163164" y="4027994"/>
              <a:ext cx="202142" cy="355685"/>
              <a:chOff x="7613332" y="5933598"/>
              <a:chExt cx="183832" cy="323468"/>
            </a:xfrm>
          </p:grpSpPr>
          <p:sp>
            <p:nvSpPr>
              <p:cNvPr id="553" name="Google Shape;553;p1"/>
              <p:cNvSpPr/>
              <p:nvPr/>
            </p:nvSpPr>
            <p:spPr>
              <a:xfrm>
                <a:off x="7613332" y="5933598"/>
                <a:ext cx="183832" cy="323468"/>
              </a:xfrm>
              <a:custGeom>
                <a:avLst/>
                <a:gdLst/>
                <a:ahLst/>
                <a:cxnLst/>
                <a:rect l="l" t="t" r="r" b="b"/>
                <a:pathLst>
                  <a:path w="183832" h="323468" extrusionOk="0">
                    <a:moveTo>
                      <a:pt x="91916" y="323469"/>
                    </a:moveTo>
                    <a:lnTo>
                      <a:pt x="91916" y="323469"/>
                    </a:lnTo>
                    <a:cubicBezTo>
                      <a:pt x="41339" y="323469"/>
                      <a:pt x="0" y="282130"/>
                      <a:pt x="0" y="231553"/>
                    </a:cubicBezTo>
                    <a:lnTo>
                      <a:pt x="0" y="91916"/>
                    </a:lnTo>
                    <a:cubicBezTo>
                      <a:pt x="0" y="41338"/>
                      <a:pt x="41339" y="0"/>
                      <a:pt x="91916" y="0"/>
                    </a:cubicBezTo>
                    <a:lnTo>
                      <a:pt x="91916" y="0"/>
                    </a:lnTo>
                    <a:cubicBezTo>
                      <a:pt x="142494" y="0"/>
                      <a:pt x="183832" y="41338"/>
                      <a:pt x="183832" y="91916"/>
                    </a:cubicBezTo>
                    <a:lnTo>
                      <a:pt x="183832" y="231553"/>
                    </a:lnTo>
                    <a:cubicBezTo>
                      <a:pt x="183832" y="282130"/>
                      <a:pt x="142494" y="323469"/>
                      <a:pt x="91916" y="3234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"/>
              <p:cNvSpPr/>
              <p:nvPr/>
            </p:nvSpPr>
            <p:spPr>
              <a:xfrm>
                <a:off x="7699533" y="5961602"/>
                <a:ext cx="11430" cy="54101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4101" extrusionOk="0">
                    <a:moveTo>
                      <a:pt x="5715" y="54102"/>
                    </a:moveTo>
                    <a:lnTo>
                      <a:pt x="5715" y="54102"/>
                    </a:lnTo>
                    <a:cubicBezTo>
                      <a:pt x="2572" y="54102"/>
                      <a:pt x="0" y="51530"/>
                      <a:pt x="0" y="48387"/>
                    </a:cubicBezTo>
                    <a:lnTo>
                      <a:pt x="0" y="5715"/>
                    </a:lnTo>
                    <a:cubicBezTo>
                      <a:pt x="0" y="2571"/>
                      <a:pt x="2572" y="0"/>
                      <a:pt x="5715" y="0"/>
                    </a:cubicBezTo>
                    <a:lnTo>
                      <a:pt x="5715" y="0"/>
                    </a:lnTo>
                    <a:cubicBezTo>
                      <a:pt x="8859" y="0"/>
                      <a:pt x="11430" y="2571"/>
                      <a:pt x="11430" y="5715"/>
                    </a:cubicBezTo>
                    <a:lnTo>
                      <a:pt x="11430" y="48387"/>
                    </a:lnTo>
                    <a:cubicBezTo>
                      <a:pt x="11430" y="51530"/>
                      <a:pt x="8859" y="54102"/>
                      <a:pt x="5715" y="5410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5" name="Google Shape;555;p1"/>
            <p:cNvGrpSpPr/>
            <p:nvPr/>
          </p:nvGrpSpPr>
          <p:grpSpPr>
            <a:xfrm>
              <a:off x="6427831" y="3923439"/>
              <a:ext cx="1533857" cy="564092"/>
              <a:chOff x="6546554" y="3679108"/>
              <a:chExt cx="1256642" cy="462143"/>
            </a:xfrm>
          </p:grpSpPr>
          <p:sp>
            <p:nvSpPr>
              <p:cNvPr id="556" name="Google Shape;556;p1"/>
              <p:cNvSpPr/>
              <p:nvPr/>
            </p:nvSpPr>
            <p:spPr>
              <a:xfrm>
                <a:off x="6546554" y="3679108"/>
                <a:ext cx="1256642" cy="462143"/>
              </a:xfrm>
              <a:custGeom>
                <a:avLst/>
                <a:gdLst/>
                <a:ahLst/>
                <a:cxnLst/>
                <a:rect l="l" t="t" r="r" b="b"/>
                <a:pathLst>
                  <a:path w="1396269" h="513492" extrusionOk="0">
                    <a:moveTo>
                      <a:pt x="1334738" y="0"/>
                    </a:moveTo>
                    <a:cubicBezTo>
                      <a:pt x="1368721" y="0"/>
                      <a:pt x="1396270" y="27548"/>
                      <a:pt x="1396270" y="61531"/>
                    </a:cubicBezTo>
                    <a:lnTo>
                      <a:pt x="1396270" y="451961"/>
                    </a:lnTo>
                    <a:cubicBezTo>
                      <a:pt x="1396270" y="485944"/>
                      <a:pt x="1368722" y="513493"/>
                      <a:pt x="1334738" y="513493"/>
                    </a:cubicBezTo>
                    <a:lnTo>
                      <a:pt x="61532" y="513493"/>
                    </a:lnTo>
                    <a:cubicBezTo>
                      <a:pt x="27549" y="513493"/>
                      <a:pt x="0" y="485944"/>
                      <a:pt x="0" y="451961"/>
                    </a:cubicBezTo>
                    <a:lnTo>
                      <a:pt x="0" y="61531"/>
                    </a:lnTo>
                    <a:cubicBezTo>
                      <a:pt x="0" y="27549"/>
                      <a:pt x="27548" y="0"/>
                      <a:pt x="615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"/>
              <p:cNvSpPr/>
              <p:nvPr/>
            </p:nvSpPr>
            <p:spPr>
              <a:xfrm>
                <a:off x="6661108" y="3712144"/>
                <a:ext cx="69522" cy="69522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8" name="Google Shape;558;p1"/>
              <p:cNvGrpSpPr/>
              <p:nvPr/>
            </p:nvGrpSpPr>
            <p:grpSpPr>
              <a:xfrm>
                <a:off x="6805960" y="3712311"/>
                <a:ext cx="391811" cy="69592"/>
                <a:chOff x="6322885" y="5875210"/>
                <a:chExt cx="434911" cy="77247"/>
              </a:xfrm>
            </p:grpSpPr>
            <p:sp>
              <p:nvSpPr>
                <p:cNvPr id="559" name="Google Shape;559;p1"/>
                <p:cNvSpPr/>
                <p:nvPr/>
              </p:nvSpPr>
              <p:spPr>
                <a:xfrm>
                  <a:off x="6322885" y="5875210"/>
                  <a:ext cx="77247" cy="7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47" h="77247" extrusionOk="0">
                      <a:moveTo>
                        <a:pt x="0" y="0"/>
                      </a:moveTo>
                      <a:lnTo>
                        <a:pt x="77248" y="0"/>
                      </a:lnTo>
                      <a:lnTo>
                        <a:pt x="77248" y="77248"/>
                      </a:lnTo>
                      <a:lnTo>
                        <a:pt x="0" y="772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1"/>
                <p:cNvSpPr/>
                <p:nvPr/>
              </p:nvSpPr>
              <p:spPr>
                <a:xfrm>
                  <a:off x="6412325" y="5875210"/>
                  <a:ext cx="77247" cy="7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47" h="77247" extrusionOk="0">
                      <a:moveTo>
                        <a:pt x="0" y="0"/>
                      </a:moveTo>
                      <a:lnTo>
                        <a:pt x="77248" y="0"/>
                      </a:lnTo>
                      <a:lnTo>
                        <a:pt x="77248" y="77248"/>
                      </a:lnTo>
                      <a:lnTo>
                        <a:pt x="0" y="772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1"/>
                <p:cNvSpPr/>
                <p:nvPr/>
              </p:nvSpPr>
              <p:spPr>
                <a:xfrm>
                  <a:off x="6501765" y="5875210"/>
                  <a:ext cx="77247" cy="7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47" h="77247" extrusionOk="0">
                      <a:moveTo>
                        <a:pt x="0" y="0"/>
                      </a:moveTo>
                      <a:lnTo>
                        <a:pt x="77247" y="0"/>
                      </a:lnTo>
                      <a:lnTo>
                        <a:pt x="77247" y="77248"/>
                      </a:lnTo>
                      <a:lnTo>
                        <a:pt x="0" y="772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1"/>
                <p:cNvSpPr/>
                <p:nvPr/>
              </p:nvSpPr>
              <p:spPr>
                <a:xfrm>
                  <a:off x="6591109" y="5875210"/>
                  <a:ext cx="77247" cy="7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47" h="77247" extrusionOk="0">
                      <a:moveTo>
                        <a:pt x="0" y="0"/>
                      </a:moveTo>
                      <a:lnTo>
                        <a:pt x="77247" y="0"/>
                      </a:lnTo>
                      <a:lnTo>
                        <a:pt x="77247" y="77248"/>
                      </a:lnTo>
                      <a:lnTo>
                        <a:pt x="0" y="772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1"/>
                <p:cNvSpPr/>
                <p:nvPr/>
              </p:nvSpPr>
              <p:spPr>
                <a:xfrm>
                  <a:off x="6680549" y="5875210"/>
                  <a:ext cx="77247" cy="7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47" h="77247" extrusionOk="0">
                      <a:moveTo>
                        <a:pt x="0" y="0"/>
                      </a:moveTo>
                      <a:lnTo>
                        <a:pt x="77248" y="0"/>
                      </a:lnTo>
                      <a:lnTo>
                        <a:pt x="77248" y="77248"/>
                      </a:lnTo>
                      <a:lnTo>
                        <a:pt x="0" y="772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4" name="Google Shape;564;p1"/>
              <p:cNvGrpSpPr/>
              <p:nvPr/>
            </p:nvGrpSpPr>
            <p:grpSpPr>
              <a:xfrm>
                <a:off x="7285642" y="3712311"/>
                <a:ext cx="391897" cy="69592"/>
                <a:chOff x="6855333" y="5875210"/>
                <a:chExt cx="435006" cy="77247"/>
              </a:xfrm>
            </p:grpSpPr>
            <p:sp>
              <p:nvSpPr>
                <p:cNvPr id="565" name="Google Shape;565;p1"/>
                <p:cNvSpPr/>
                <p:nvPr/>
              </p:nvSpPr>
              <p:spPr>
                <a:xfrm>
                  <a:off x="6855333" y="5875210"/>
                  <a:ext cx="77247" cy="7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47" h="77247" extrusionOk="0">
                      <a:moveTo>
                        <a:pt x="0" y="0"/>
                      </a:moveTo>
                      <a:lnTo>
                        <a:pt x="77247" y="0"/>
                      </a:lnTo>
                      <a:lnTo>
                        <a:pt x="77247" y="77248"/>
                      </a:lnTo>
                      <a:lnTo>
                        <a:pt x="0" y="772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1"/>
                <p:cNvSpPr/>
                <p:nvPr/>
              </p:nvSpPr>
              <p:spPr>
                <a:xfrm>
                  <a:off x="6944772" y="5875210"/>
                  <a:ext cx="77247" cy="7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47" h="77247" extrusionOk="0">
                      <a:moveTo>
                        <a:pt x="0" y="0"/>
                      </a:moveTo>
                      <a:lnTo>
                        <a:pt x="77247" y="0"/>
                      </a:lnTo>
                      <a:lnTo>
                        <a:pt x="77247" y="77248"/>
                      </a:lnTo>
                      <a:lnTo>
                        <a:pt x="0" y="772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1"/>
                <p:cNvSpPr/>
                <p:nvPr/>
              </p:nvSpPr>
              <p:spPr>
                <a:xfrm>
                  <a:off x="7034212" y="5875210"/>
                  <a:ext cx="77247" cy="7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47" h="77247" extrusionOk="0">
                      <a:moveTo>
                        <a:pt x="0" y="0"/>
                      </a:moveTo>
                      <a:lnTo>
                        <a:pt x="77248" y="0"/>
                      </a:lnTo>
                      <a:lnTo>
                        <a:pt x="77248" y="77248"/>
                      </a:lnTo>
                      <a:lnTo>
                        <a:pt x="0" y="772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1"/>
                <p:cNvSpPr/>
                <p:nvPr/>
              </p:nvSpPr>
              <p:spPr>
                <a:xfrm>
                  <a:off x="7123652" y="5875210"/>
                  <a:ext cx="77247" cy="7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47" h="77247" extrusionOk="0">
                      <a:moveTo>
                        <a:pt x="0" y="0"/>
                      </a:moveTo>
                      <a:lnTo>
                        <a:pt x="77248" y="0"/>
                      </a:lnTo>
                      <a:lnTo>
                        <a:pt x="77248" y="77248"/>
                      </a:lnTo>
                      <a:lnTo>
                        <a:pt x="0" y="772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1"/>
                <p:cNvSpPr/>
                <p:nvPr/>
              </p:nvSpPr>
              <p:spPr>
                <a:xfrm>
                  <a:off x="7213092" y="5875210"/>
                  <a:ext cx="77247" cy="7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47" h="77247" extrusionOk="0">
                      <a:moveTo>
                        <a:pt x="0" y="0"/>
                      </a:moveTo>
                      <a:lnTo>
                        <a:pt x="77248" y="0"/>
                      </a:lnTo>
                      <a:lnTo>
                        <a:pt x="77248" y="77248"/>
                      </a:lnTo>
                      <a:lnTo>
                        <a:pt x="0" y="772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70" name="Google Shape;570;p1"/>
              <p:cNvGrpSpPr/>
              <p:nvPr/>
            </p:nvGrpSpPr>
            <p:grpSpPr>
              <a:xfrm>
                <a:off x="6577103" y="3819746"/>
                <a:ext cx="1198690" cy="70794"/>
                <a:chOff x="6068853" y="5994463"/>
                <a:chExt cx="1330547" cy="78581"/>
              </a:xfrm>
            </p:grpSpPr>
            <p:sp>
              <p:nvSpPr>
                <p:cNvPr id="571" name="Google Shape;571;p1"/>
                <p:cNvSpPr/>
                <p:nvPr/>
              </p:nvSpPr>
              <p:spPr>
                <a:xfrm>
                  <a:off x="6068853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1"/>
                <p:cNvSpPr/>
                <p:nvPr/>
              </p:nvSpPr>
              <p:spPr>
                <a:xfrm>
                  <a:off x="6173152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1"/>
                <p:cNvSpPr/>
                <p:nvPr/>
              </p:nvSpPr>
              <p:spPr>
                <a:xfrm>
                  <a:off x="6277451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1"/>
                <p:cNvSpPr/>
                <p:nvPr/>
              </p:nvSpPr>
              <p:spPr>
                <a:xfrm>
                  <a:off x="6381845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1"/>
                <p:cNvSpPr/>
                <p:nvPr/>
              </p:nvSpPr>
              <p:spPr>
                <a:xfrm>
                  <a:off x="6486144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1"/>
                <p:cNvSpPr/>
                <p:nvPr/>
              </p:nvSpPr>
              <p:spPr>
                <a:xfrm>
                  <a:off x="6590442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1"/>
                <p:cNvSpPr/>
                <p:nvPr/>
              </p:nvSpPr>
              <p:spPr>
                <a:xfrm>
                  <a:off x="6694836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1"/>
                <p:cNvSpPr/>
                <p:nvPr/>
              </p:nvSpPr>
              <p:spPr>
                <a:xfrm>
                  <a:off x="6799135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1"/>
                <p:cNvSpPr/>
                <p:nvPr/>
              </p:nvSpPr>
              <p:spPr>
                <a:xfrm>
                  <a:off x="6903434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1"/>
                <p:cNvSpPr/>
                <p:nvPr/>
              </p:nvSpPr>
              <p:spPr>
                <a:xfrm>
                  <a:off x="7007828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1"/>
                <p:cNvSpPr/>
                <p:nvPr/>
              </p:nvSpPr>
              <p:spPr>
                <a:xfrm>
                  <a:off x="7112126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1"/>
                <p:cNvSpPr/>
                <p:nvPr/>
              </p:nvSpPr>
              <p:spPr>
                <a:xfrm>
                  <a:off x="7216425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1"/>
                <p:cNvSpPr/>
                <p:nvPr/>
              </p:nvSpPr>
              <p:spPr>
                <a:xfrm>
                  <a:off x="7320819" y="5994463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2" y="0"/>
                      </a:lnTo>
                      <a:lnTo>
                        <a:pt x="78582" y="78582"/>
                      </a:lnTo>
                      <a:lnTo>
                        <a:pt x="0" y="785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84" name="Google Shape;584;p1"/>
              <p:cNvGrpSpPr/>
              <p:nvPr/>
            </p:nvGrpSpPr>
            <p:grpSpPr>
              <a:xfrm>
                <a:off x="6577103" y="3995572"/>
                <a:ext cx="1198690" cy="70794"/>
                <a:chOff x="6068853" y="6189630"/>
                <a:chExt cx="1330547" cy="78581"/>
              </a:xfrm>
            </p:grpSpPr>
            <p:sp>
              <p:nvSpPr>
                <p:cNvPr id="585" name="Google Shape;585;p1"/>
                <p:cNvSpPr/>
                <p:nvPr/>
              </p:nvSpPr>
              <p:spPr>
                <a:xfrm>
                  <a:off x="6068853" y="6189630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1"/>
                <p:cNvSpPr/>
                <p:nvPr/>
              </p:nvSpPr>
              <p:spPr>
                <a:xfrm>
                  <a:off x="6173152" y="6189630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1"/>
                <p:cNvSpPr/>
                <p:nvPr/>
              </p:nvSpPr>
              <p:spPr>
                <a:xfrm>
                  <a:off x="6277451" y="6189630"/>
                  <a:ext cx="497300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300" h="78581" extrusionOk="0">
                      <a:moveTo>
                        <a:pt x="0" y="0"/>
                      </a:moveTo>
                      <a:lnTo>
                        <a:pt x="497300" y="0"/>
                      </a:lnTo>
                      <a:lnTo>
                        <a:pt x="497300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1"/>
                <p:cNvSpPr/>
                <p:nvPr/>
              </p:nvSpPr>
              <p:spPr>
                <a:xfrm>
                  <a:off x="6799135" y="6189630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p1"/>
                <p:cNvSpPr/>
                <p:nvPr/>
              </p:nvSpPr>
              <p:spPr>
                <a:xfrm>
                  <a:off x="6903434" y="6189630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1"/>
                <p:cNvSpPr/>
                <p:nvPr/>
              </p:nvSpPr>
              <p:spPr>
                <a:xfrm>
                  <a:off x="7007828" y="6189630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p1"/>
                <p:cNvSpPr/>
                <p:nvPr/>
              </p:nvSpPr>
              <p:spPr>
                <a:xfrm>
                  <a:off x="7112126" y="6189630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592;p1"/>
                <p:cNvSpPr/>
                <p:nvPr/>
              </p:nvSpPr>
              <p:spPr>
                <a:xfrm>
                  <a:off x="7216425" y="6189630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1"/>
                <p:cNvSpPr/>
                <p:nvPr/>
              </p:nvSpPr>
              <p:spPr>
                <a:xfrm>
                  <a:off x="7320819" y="6189630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2" y="0"/>
                      </a:lnTo>
                      <a:lnTo>
                        <a:pt x="78582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94" name="Google Shape;594;p1"/>
              <p:cNvGrpSpPr/>
              <p:nvPr/>
            </p:nvGrpSpPr>
            <p:grpSpPr>
              <a:xfrm>
                <a:off x="6622239" y="3908904"/>
                <a:ext cx="1104727" cy="70794"/>
                <a:chOff x="6118955" y="6093428"/>
                <a:chExt cx="1226248" cy="78581"/>
              </a:xfrm>
            </p:grpSpPr>
            <p:sp>
              <p:nvSpPr>
                <p:cNvPr id="595" name="Google Shape;595;p1"/>
                <p:cNvSpPr/>
                <p:nvPr/>
              </p:nvSpPr>
              <p:spPr>
                <a:xfrm>
                  <a:off x="6118955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1"/>
                <p:cNvSpPr/>
                <p:nvPr/>
              </p:nvSpPr>
              <p:spPr>
                <a:xfrm>
                  <a:off x="6223254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1"/>
                <p:cNvSpPr/>
                <p:nvPr/>
              </p:nvSpPr>
              <p:spPr>
                <a:xfrm>
                  <a:off x="6327648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1"/>
                <p:cNvSpPr/>
                <p:nvPr/>
              </p:nvSpPr>
              <p:spPr>
                <a:xfrm>
                  <a:off x="6431946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1"/>
                <p:cNvSpPr/>
                <p:nvPr/>
              </p:nvSpPr>
              <p:spPr>
                <a:xfrm>
                  <a:off x="6536245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p1"/>
                <p:cNvSpPr/>
                <p:nvPr/>
              </p:nvSpPr>
              <p:spPr>
                <a:xfrm>
                  <a:off x="6640639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1"/>
                <p:cNvSpPr/>
                <p:nvPr/>
              </p:nvSpPr>
              <p:spPr>
                <a:xfrm>
                  <a:off x="6744938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1"/>
                <p:cNvSpPr/>
                <p:nvPr/>
              </p:nvSpPr>
              <p:spPr>
                <a:xfrm>
                  <a:off x="6849237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1"/>
                <p:cNvSpPr/>
                <p:nvPr/>
              </p:nvSpPr>
              <p:spPr>
                <a:xfrm>
                  <a:off x="6953631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04;p1"/>
                <p:cNvSpPr/>
                <p:nvPr/>
              </p:nvSpPr>
              <p:spPr>
                <a:xfrm>
                  <a:off x="7057929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05;p1"/>
                <p:cNvSpPr/>
                <p:nvPr/>
              </p:nvSpPr>
              <p:spPr>
                <a:xfrm>
                  <a:off x="7162228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06;p1"/>
                <p:cNvSpPr/>
                <p:nvPr/>
              </p:nvSpPr>
              <p:spPr>
                <a:xfrm>
                  <a:off x="7266622" y="6093428"/>
                  <a:ext cx="78581" cy="78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81" h="78581" extrusionOk="0">
                      <a:moveTo>
                        <a:pt x="0" y="0"/>
                      </a:moveTo>
                      <a:lnTo>
                        <a:pt x="78581" y="0"/>
                      </a:lnTo>
                      <a:lnTo>
                        <a:pt x="78581" y="78581"/>
                      </a:lnTo>
                      <a:lnTo>
                        <a:pt x="0" y="7858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07" name="Google Shape;607;p1"/>
              <p:cNvSpPr/>
              <p:nvPr/>
            </p:nvSpPr>
            <p:spPr>
              <a:xfrm>
                <a:off x="7740658" y="3711543"/>
                <a:ext cx="33604" cy="33604"/>
              </a:xfrm>
              <a:custGeom>
                <a:avLst/>
                <a:gdLst/>
                <a:ahLst/>
                <a:cxnLst/>
                <a:rect l="l" t="t" r="r" b="b"/>
                <a:pathLst>
                  <a:path w="37338" h="37338" extrusionOk="0">
                    <a:moveTo>
                      <a:pt x="37338" y="18669"/>
                    </a:moveTo>
                    <a:cubicBezTo>
                      <a:pt x="37338" y="28980"/>
                      <a:pt x="28980" y="37338"/>
                      <a:pt x="18669" y="37338"/>
                    </a:cubicBezTo>
                    <a:cubicBezTo>
                      <a:pt x="8358" y="37338"/>
                      <a:pt x="0" y="28980"/>
                      <a:pt x="0" y="18669"/>
                    </a:cubicBezTo>
                    <a:cubicBezTo>
                      <a:pt x="0" y="8359"/>
                      <a:pt x="8358" y="0"/>
                      <a:pt x="18669" y="0"/>
                    </a:cubicBezTo>
                    <a:cubicBezTo>
                      <a:pt x="28979" y="0"/>
                      <a:pt x="37338" y="8358"/>
                      <a:pt x="37338" y="186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8" name="Google Shape;608;p1"/>
            <p:cNvGrpSpPr/>
            <p:nvPr/>
          </p:nvGrpSpPr>
          <p:grpSpPr>
            <a:xfrm>
              <a:off x="6367914" y="2012818"/>
              <a:ext cx="1448168" cy="1250722"/>
              <a:chOff x="6497466" y="2113795"/>
              <a:chExt cx="1186439" cy="1024678"/>
            </a:xfrm>
          </p:grpSpPr>
          <p:sp>
            <p:nvSpPr>
              <p:cNvPr id="609" name="Google Shape;609;p1"/>
              <p:cNvSpPr/>
              <p:nvPr/>
            </p:nvSpPr>
            <p:spPr>
              <a:xfrm>
                <a:off x="6497466" y="2113795"/>
                <a:ext cx="1186433" cy="1024678"/>
              </a:xfrm>
              <a:custGeom>
                <a:avLst/>
                <a:gdLst/>
                <a:ahLst/>
                <a:cxnLst/>
                <a:rect l="l" t="t" r="r" b="b"/>
                <a:pathLst>
                  <a:path w="1318259" h="1915286" extrusionOk="0">
                    <a:moveTo>
                      <a:pt x="1266444" y="0"/>
                    </a:moveTo>
                    <a:cubicBezTo>
                      <a:pt x="1295061" y="0"/>
                      <a:pt x="1318260" y="23199"/>
                      <a:pt x="1318260" y="51816"/>
                    </a:cubicBezTo>
                    <a:lnTo>
                      <a:pt x="1318260" y="1863471"/>
                    </a:lnTo>
                    <a:cubicBezTo>
                      <a:pt x="1318260" y="1892089"/>
                      <a:pt x="1295061" y="1915287"/>
                      <a:pt x="1266444" y="1915287"/>
                    </a:cubicBezTo>
                    <a:lnTo>
                      <a:pt x="51816" y="1915287"/>
                    </a:lnTo>
                    <a:cubicBezTo>
                      <a:pt x="23198" y="1915287"/>
                      <a:pt x="0" y="1892089"/>
                      <a:pt x="0" y="1863471"/>
                    </a:cubicBezTo>
                    <a:lnTo>
                      <a:pt x="0" y="51816"/>
                    </a:lnTo>
                    <a:cubicBezTo>
                      <a:pt x="0" y="23199"/>
                      <a:pt x="23198" y="0"/>
                      <a:pt x="51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1"/>
              <p:cNvSpPr/>
              <p:nvPr/>
            </p:nvSpPr>
            <p:spPr>
              <a:xfrm>
                <a:off x="6497472" y="2113798"/>
                <a:ext cx="1186433" cy="84696"/>
              </a:xfrm>
              <a:custGeom>
                <a:avLst/>
                <a:gdLst/>
                <a:ahLst/>
                <a:cxnLst/>
                <a:rect l="l" t="t" r="r" b="b"/>
                <a:pathLst>
                  <a:path w="1318259" h="94107" extrusionOk="0">
                    <a:moveTo>
                      <a:pt x="1318260" y="51816"/>
                    </a:moveTo>
                    <a:lnTo>
                      <a:pt x="1318260" y="94107"/>
                    </a:lnTo>
                    <a:lnTo>
                      <a:pt x="0" y="94107"/>
                    </a:lnTo>
                    <a:lnTo>
                      <a:pt x="0" y="51816"/>
                    </a:lnTo>
                    <a:cubicBezTo>
                      <a:pt x="0" y="23241"/>
                      <a:pt x="23241" y="0"/>
                      <a:pt x="51816" y="0"/>
                    </a:cubicBezTo>
                    <a:lnTo>
                      <a:pt x="1266444" y="0"/>
                    </a:lnTo>
                    <a:cubicBezTo>
                      <a:pt x="1295019" y="0"/>
                      <a:pt x="1318260" y="23241"/>
                      <a:pt x="1318260" y="5181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11" name="Google Shape;611;p1"/>
              <p:cNvGrpSpPr/>
              <p:nvPr/>
            </p:nvGrpSpPr>
            <p:grpSpPr>
              <a:xfrm>
                <a:off x="7512268" y="2145579"/>
                <a:ext cx="126741" cy="28145"/>
                <a:chOff x="7106888" y="4136136"/>
                <a:chExt cx="140683" cy="31241"/>
              </a:xfrm>
            </p:grpSpPr>
            <p:sp>
              <p:nvSpPr>
                <p:cNvPr id="612" name="Google Shape;612;p1"/>
                <p:cNvSpPr/>
                <p:nvPr/>
              </p:nvSpPr>
              <p:spPr>
                <a:xfrm>
                  <a:off x="7216330" y="4136136"/>
                  <a:ext cx="31241" cy="31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41" h="31241" extrusionOk="0">
                      <a:moveTo>
                        <a:pt x="31242" y="15621"/>
                      </a:moveTo>
                      <a:cubicBezTo>
                        <a:pt x="31242" y="24248"/>
                        <a:pt x="24248" y="31242"/>
                        <a:pt x="15621" y="31242"/>
                      </a:cubicBezTo>
                      <a:cubicBezTo>
                        <a:pt x="6994" y="31242"/>
                        <a:pt x="0" y="24248"/>
                        <a:pt x="0" y="15621"/>
                      </a:cubicBezTo>
                      <a:cubicBezTo>
                        <a:pt x="0" y="6994"/>
                        <a:pt x="6994" y="0"/>
                        <a:pt x="15621" y="0"/>
                      </a:cubicBezTo>
                      <a:cubicBezTo>
                        <a:pt x="24248" y="0"/>
                        <a:pt x="31242" y="6994"/>
                        <a:pt x="31242" y="156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13;p1"/>
                <p:cNvSpPr/>
                <p:nvPr/>
              </p:nvSpPr>
              <p:spPr>
                <a:xfrm>
                  <a:off x="7161561" y="4136136"/>
                  <a:ext cx="31241" cy="31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41" h="31241" extrusionOk="0">
                      <a:moveTo>
                        <a:pt x="31242" y="15621"/>
                      </a:moveTo>
                      <a:cubicBezTo>
                        <a:pt x="31242" y="24248"/>
                        <a:pt x="24248" y="31242"/>
                        <a:pt x="15621" y="31242"/>
                      </a:cubicBezTo>
                      <a:cubicBezTo>
                        <a:pt x="6994" y="31242"/>
                        <a:pt x="0" y="24248"/>
                        <a:pt x="0" y="15621"/>
                      </a:cubicBezTo>
                      <a:cubicBezTo>
                        <a:pt x="0" y="6994"/>
                        <a:pt x="6994" y="0"/>
                        <a:pt x="15621" y="0"/>
                      </a:cubicBezTo>
                      <a:cubicBezTo>
                        <a:pt x="24248" y="0"/>
                        <a:pt x="31242" y="6994"/>
                        <a:pt x="31242" y="1562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14;p1"/>
                <p:cNvSpPr/>
                <p:nvPr/>
              </p:nvSpPr>
              <p:spPr>
                <a:xfrm>
                  <a:off x="7106888" y="4136136"/>
                  <a:ext cx="31241" cy="31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41" h="31241" extrusionOk="0">
                      <a:moveTo>
                        <a:pt x="31242" y="15621"/>
                      </a:moveTo>
                      <a:cubicBezTo>
                        <a:pt x="31242" y="24248"/>
                        <a:pt x="24248" y="31242"/>
                        <a:pt x="15621" y="31242"/>
                      </a:cubicBezTo>
                      <a:cubicBezTo>
                        <a:pt x="6993" y="31242"/>
                        <a:pt x="-1" y="24248"/>
                        <a:pt x="-1" y="15621"/>
                      </a:cubicBezTo>
                      <a:cubicBezTo>
                        <a:pt x="-1" y="6994"/>
                        <a:pt x="6993" y="0"/>
                        <a:pt x="15621" y="0"/>
                      </a:cubicBezTo>
                      <a:cubicBezTo>
                        <a:pt x="24248" y="0"/>
                        <a:pt x="31242" y="6994"/>
                        <a:pt x="31242" y="1562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15" name="Google Shape;615;p1"/>
              <p:cNvSpPr/>
              <p:nvPr/>
            </p:nvSpPr>
            <p:spPr>
              <a:xfrm>
                <a:off x="6515578" y="2215995"/>
                <a:ext cx="1150258" cy="460514"/>
              </a:xfrm>
              <a:custGeom>
                <a:avLst/>
                <a:gdLst/>
                <a:ahLst/>
                <a:cxnLst/>
                <a:rect l="l" t="t" r="r" b="b"/>
                <a:pathLst>
                  <a:path w="1278064" h="511682" extrusionOk="0">
                    <a:moveTo>
                      <a:pt x="0" y="0"/>
                    </a:moveTo>
                    <a:lnTo>
                      <a:pt x="1278064" y="0"/>
                    </a:lnTo>
                    <a:lnTo>
                      <a:pt x="1278064" y="511683"/>
                    </a:lnTo>
                    <a:lnTo>
                      <a:pt x="0" y="51168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1"/>
              <p:cNvSpPr/>
              <p:nvPr/>
            </p:nvSpPr>
            <p:spPr>
              <a:xfrm>
                <a:off x="6548699" y="2724580"/>
                <a:ext cx="316840" cy="275091"/>
              </a:xfrm>
              <a:custGeom>
                <a:avLst/>
                <a:gdLst/>
                <a:ahLst/>
                <a:cxnLst/>
                <a:rect l="l" t="t" r="r" b="b"/>
                <a:pathLst>
                  <a:path w="352044" h="305657" extrusionOk="0">
                    <a:moveTo>
                      <a:pt x="0" y="0"/>
                    </a:moveTo>
                    <a:lnTo>
                      <a:pt x="352044" y="0"/>
                    </a:lnTo>
                    <a:lnTo>
                      <a:pt x="352044" y="305657"/>
                    </a:lnTo>
                    <a:lnTo>
                      <a:pt x="0" y="30565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1"/>
              <p:cNvSpPr/>
              <p:nvPr/>
            </p:nvSpPr>
            <p:spPr>
              <a:xfrm>
                <a:off x="6896308" y="2724580"/>
                <a:ext cx="741778" cy="20916"/>
              </a:xfrm>
              <a:custGeom>
                <a:avLst/>
                <a:gdLst/>
                <a:ahLst/>
                <a:cxnLst/>
                <a:rect l="l" t="t" r="r" b="b"/>
                <a:pathLst>
                  <a:path w="824198" h="23240" extrusionOk="0">
                    <a:moveTo>
                      <a:pt x="0" y="0"/>
                    </a:moveTo>
                    <a:lnTo>
                      <a:pt x="824199" y="0"/>
                    </a:lnTo>
                    <a:lnTo>
                      <a:pt x="824199" y="23241"/>
                    </a:lnTo>
                    <a:lnTo>
                      <a:pt x="0" y="232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"/>
              <p:cNvSpPr/>
              <p:nvPr/>
            </p:nvSpPr>
            <p:spPr>
              <a:xfrm>
                <a:off x="6896308" y="2775721"/>
                <a:ext cx="741778" cy="20916"/>
              </a:xfrm>
              <a:custGeom>
                <a:avLst/>
                <a:gdLst/>
                <a:ahLst/>
                <a:cxnLst/>
                <a:rect l="l" t="t" r="r" b="b"/>
                <a:pathLst>
                  <a:path w="824198" h="23240" extrusionOk="0">
                    <a:moveTo>
                      <a:pt x="0" y="0"/>
                    </a:moveTo>
                    <a:lnTo>
                      <a:pt x="824199" y="0"/>
                    </a:lnTo>
                    <a:lnTo>
                      <a:pt x="824199" y="23241"/>
                    </a:lnTo>
                    <a:lnTo>
                      <a:pt x="0" y="232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1"/>
              <p:cNvSpPr/>
              <p:nvPr/>
            </p:nvSpPr>
            <p:spPr>
              <a:xfrm>
                <a:off x="6896308" y="2826777"/>
                <a:ext cx="741778" cy="20916"/>
              </a:xfrm>
              <a:custGeom>
                <a:avLst/>
                <a:gdLst/>
                <a:ahLst/>
                <a:cxnLst/>
                <a:rect l="l" t="t" r="r" b="b"/>
                <a:pathLst>
                  <a:path w="824198" h="23240" extrusionOk="0">
                    <a:moveTo>
                      <a:pt x="0" y="0"/>
                    </a:moveTo>
                    <a:lnTo>
                      <a:pt x="824199" y="0"/>
                    </a:lnTo>
                    <a:lnTo>
                      <a:pt x="824199" y="23241"/>
                    </a:lnTo>
                    <a:lnTo>
                      <a:pt x="0" y="232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1"/>
              <p:cNvSpPr/>
              <p:nvPr/>
            </p:nvSpPr>
            <p:spPr>
              <a:xfrm>
                <a:off x="6896308" y="2877919"/>
                <a:ext cx="741778" cy="20916"/>
              </a:xfrm>
              <a:custGeom>
                <a:avLst/>
                <a:gdLst/>
                <a:ahLst/>
                <a:cxnLst/>
                <a:rect l="l" t="t" r="r" b="b"/>
                <a:pathLst>
                  <a:path w="824198" h="23240" extrusionOk="0">
                    <a:moveTo>
                      <a:pt x="0" y="0"/>
                    </a:moveTo>
                    <a:lnTo>
                      <a:pt x="824199" y="0"/>
                    </a:lnTo>
                    <a:lnTo>
                      <a:pt x="824199" y="23241"/>
                    </a:lnTo>
                    <a:lnTo>
                      <a:pt x="0" y="232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21" name="Google Shape;621;p1"/>
              <p:cNvGrpSpPr/>
              <p:nvPr/>
            </p:nvGrpSpPr>
            <p:grpSpPr>
              <a:xfrm>
                <a:off x="7422424" y="2953744"/>
                <a:ext cx="216586" cy="46337"/>
                <a:chOff x="7007161" y="5033200"/>
                <a:chExt cx="240411" cy="51434"/>
              </a:xfrm>
            </p:grpSpPr>
            <p:sp>
              <p:nvSpPr>
                <p:cNvPr id="622" name="Google Shape;622;p1"/>
                <p:cNvSpPr/>
                <p:nvPr/>
              </p:nvSpPr>
              <p:spPr>
                <a:xfrm>
                  <a:off x="7007161" y="5033200"/>
                  <a:ext cx="240411" cy="51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411" h="51434" extrusionOk="0">
                      <a:moveTo>
                        <a:pt x="214694" y="51435"/>
                      </a:moveTo>
                      <a:lnTo>
                        <a:pt x="25718" y="51435"/>
                      </a:lnTo>
                      <a:cubicBezTo>
                        <a:pt x="11525" y="51435"/>
                        <a:pt x="0" y="39814"/>
                        <a:pt x="0" y="25717"/>
                      </a:cubicBezTo>
                      <a:lnTo>
                        <a:pt x="0" y="25717"/>
                      </a:lnTo>
                      <a:cubicBezTo>
                        <a:pt x="0" y="11525"/>
                        <a:pt x="11621" y="0"/>
                        <a:pt x="25718" y="0"/>
                      </a:cubicBezTo>
                      <a:lnTo>
                        <a:pt x="214694" y="0"/>
                      </a:lnTo>
                      <a:cubicBezTo>
                        <a:pt x="228886" y="0"/>
                        <a:pt x="240411" y="11621"/>
                        <a:pt x="240411" y="25717"/>
                      </a:cubicBezTo>
                      <a:lnTo>
                        <a:pt x="240411" y="25717"/>
                      </a:lnTo>
                      <a:cubicBezTo>
                        <a:pt x="240411" y="39909"/>
                        <a:pt x="228791" y="51435"/>
                        <a:pt x="214694" y="5143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"/>
                <p:cNvSpPr/>
                <p:nvPr/>
              </p:nvSpPr>
              <p:spPr>
                <a:xfrm>
                  <a:off x="7073264" y="5047202"/>
                  <a:ext cx="108204" cy="23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04" h="23240" extrusionOk="0">
                      <a:moveTo>
                        <a:pt x="96584" y="23241"/>
                      </a:moveTo>
                      <a:lnTo>
                        <a:pt x="11621" y="23241"/>
                      </a:lnTo>
                      <a:cubicBezTo>
                        <a:pt x="5239" y="23241"/>
                        <a:pt x="0" y="18002"/>
                        <a:pt x="0" y="11620"/>
                      </a:cubicBezTo>
                      <a:lnTo>
                        <a:pt x="0" y="11620"/>
                      </a:lnTo>
                      <a:cubicBezTo>
                        <a:pt x="0" y="5239"/>
                        <a:pt x="5239" y="0"/>
                        <a:pt x="11621" y="0"/>
                      </a:cubicBezTo>
                      <a:lnTo>
                        <a:pt x="96584" y="0"/>
                      </a:lnTo>
                      <a:cubicBezTo>
                        <a:pt x="102965" y="0"/>
                        <a:pt x="108204" y="5239"/>
                        <a:pt x="108204" y="11620"/>
                      </a:cubicBezTo>
                      <a:lnTo>
                        <a:pt x="108204" y="11620"/>
                      </a:lnTo>
                      <a:cubicBezTo>
                        <a:pt x="108204" y="18002"/>
                        <a:pt x="102965" y="23241"/>
                        <a:pt x="96584" y="2324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24" name="Google Shape;624;p1"/>
              <p:cNvGrpSpPr/>
              <p:nvPr/>
            </p:nvGrpSpPr>
            <p:grpSpPr>
              <a:xfrm>
                <a:off x="6548871" y="2408331"/>
                <a:ext cx="1090139" cy="89414"/>
                <a:chOff x="6037516" y="4427791"/>
                <a:chExt cx="1210056" cy="99250"/>
              </a:xfrm>
            </p:grpSpPr>
            <p:sp>
              <p:nvSpPr>
                <p:cNvPr id="625" name="Google Shape;625;p1"/>
                <p:cNvSpPr/>
                <p:nvPr/>
              </p:nvSpPr>
              <p:spPr>
                <a:xfrm>
                  <a:off x="6037516" y="4427791"/>
                  <a:ext cx="49625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25" h="99250" extrusionOk="0">
                      <a:moveTo>
                        <a:pt x="0" y="49625"/>
                      </a:moveTo>
                      <a:lnTo>
                        <a:pt x="49625" y="99251"/>
                      </a:lnTo>
                      <a:lnTo>
                        <a:pt x="49625" y="0"/>
                      </a:lnTo>
                      <a:lnTo>
                        <a:pt x="0" y="4962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26;p1"/>
                <p:cNvSpPr/>
                <p:nvPr/>
              </p:nvSpPr>
              <p:spPr>
                <a:xfrm>
                  <a:off x="7197947" y="4427791"/>
                  <a:ext cx="49625" cy="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25" h="99250" extrusionOk="0">
                      <a:moveTo>
                        <a:pt x="0" y="0"/>
                      </a:moveTo>
                      <a:lnTo>
                        <a:pt x="0" y="99251"/>
                      </a:lnTo>
                      <a:lnTo>
                        <a:pt x="49625" y="496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27" name="Google Shape;627;p1"/>
              <p:cNvGrpSpPr/>
              <p:nvPr/>
            </p:nvGrpSpPr>
            <p:grpSpPr>
              <a:xfrm>
                <a:off x="7012935" y="2651519"/>
                <a:ext cx="157033" cy="16304"/>
                <a:chOff x="6552628" y="4697730"/>
                <a:chExt cx="174307" cy="18097"/>
              </a:xfrm>
            </p:grpSpPr>
            <p:sp>
              <p:nvSpPr>
                <p:cNvPr id="628" name="Google Shape;628;p1"/>
                <p:cNvSpPr/>
                <p:nvPr/>
              </p:nvSpPr>
              <p:spPr>
                <a:xfrm>
                  <a:off x="6552628" y="4697730"/>
                  <a:ext cx="18097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7" h="18097" extrusionOk="0">
                      <a:moveTo>
                        <a:pt x="18098" y="9049"/>
                      </a:moveTo>
                      <a:cubicBezTo>
                        <a:pt x="18098" y="14002"/>
                        <a:pt x="14097" y="18097"/>
                        <a:pt x="9049" y="18097"/>
                      </a:cubicBezTo>
                      <a:cubicBezTo>
                        <a:pt x="4000" y="18097"/>
                        <a:pt x="0" y="14097"/>
                        <a:pt x="0" y="9049"/>
                      </a:cubicBezTo>
                      <a:cubicBezTo>
                        <a:pt x="0" y="4000"/>
                        <a:pt x="4000" y="0"/>
                        <a:pt x="9049" y="0"/>
                      </a:cubicBezTo>
                      <a:cubicBezTo>
                        <a:pt x="14097" y="0"/>
                        <a:pt x="18098" y="4000"/>
                        <a:pt x="18098" y="904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"/>
                <p:cNvSpPr/>
                <p:nvPr/>
              </p:nvSpPr>
              <p:spPr>
                <a:xfrm>
                  <a:off x="6591681" y="4697730"/>
                  <a:ext cx="18097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7" h="18097" extrusionOk="0">
                      <a:moveTo>
                        <a:pt x="18098" y="9049"/>
                      </a:moveTo>
                      <a:cubicBezTo>
                        <a:pt x="18098" y="14046"/>
                        <a:pt x="14046" y="18098"/>
                        <a:pt x="9049" y="18098"/>
                      </a:cubicBezTo>
                      <a:cubicBezTo>
                        <a:pt x="4051" y="18098"/>
                        <a:pt x="0" y="14046"/>
                        <a:pt x="0" y="9049"/>
                      </a:cubicBezTo>
                      <a:cubicBezTo>
                        <a:pt x="0" y="4051"/>
                        <a:pt x="4051" y="0"/>
                        <a:pt x="9049" y="0"/>
                      </a:cubicBezTo>
                      <a:cubicBezTo>
                        <a:pt x="14046" y="0"/>
                        <a:pt x="18098" y="4051"/>
                        <a:pt x="18098" y="904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"/>
                <p:cNvSpPr/>
                <p:nvPr/>
              </p:nvSpPr>
              <p:spPr>
                <a:xfrm>
                  <a:off x="6630733" y="4697730"/>
                  <a:ext cx="18097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7" h="18097" extrusionOk="0">
                      <a:moveTo>
                        <a:pt x="18097" y="9049"/>
                      </a:moveTo>
                      <a:cubicBezTo>
                        <a:pt x="18097" y="14002"/>
                        <a:pt x="14097" y="18097"/>
                        <a:pt x="9049" y="18097"/>
                      </a:cubicBezTo>
                      <a:cubicBezTo>
                        <a:pt x="4000" y="18097"/>
                        <a:pt x="0" y="14097"/>
                        <a:pt x="0" y="9049"/>
                      </a:cubicBezTo>
                      <a:cubicBezTo>
                        <a:pt x="0" y="4000"/>
                        <a:pt x="4000" y="0"/>
                        <a:pt x="9049" y="0"/>
                      </a:cubicBezTo>
                      <a:cubicBezTo>
                        <a:pt x="14097" y="0"/>
                        <a:pt x="18097" y="4000"/>
                        <a:pt x="18097" y="904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"/>
                <p:cNvSpPr/>
                <p:nvPr/>
              </p:nvSpPr>
              <p:spPr>
                <a:xfrm>
                  <a:off x="6669881" y="4697730"/>
                  <a:ext cx="18097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7" h="18097" extrusionOk="0">
                      <a:moveTo>
                        <a:pt x="18098" y="9049"/>
                      </a:moveTo>
                      <a:cubicBezTo>
                        <a:pt x="18098" y="14046"/>
                        <a:pt x="14046" y="18098"/>
                        <a:pt x="9049" y="18098"/>
                      </a:cubicBezTo>
                      <a:cubicBezTo>
                        <a:pt x="4051" y="18098"/>
                        <a:pt x="0" y="14046"/>
                        <a:pt x="0" y="9049"/>
                      </a:cubicBezTo>
                      <a:cubicBezTo>
                        <a:pt x="0" y="4051"/>
                        <a:pt x="4051" y="0"/>
                        <a:pt x="9049" y="0"/>
                      </a:cubicBezTo>
                      <a:cubicBezTo>
                        <a:pt x="14046" y="0"/>
                        <a:pt x="18098" y="4051"/>
                        <a:pt x="18098" y="904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"/>
                <p:cNvSpPr/>
                <p:nvPr/>
              </p:nvSpPr>
              <p:spPr>
                <a:xfrm>
                  <a:off x="6708838" y="4697730"/>
                  <a:ext cx="18097" cy="18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7" h="18097" extrusionOk="0">
                      <a:moveTo>
                        <a:pt x="18097" y="9049"/>
                      </a:moveTo>
                      <a:cubicBezTo>
                        <a:pt x="18097" y="14002"/>
                        <a:pt x="14097" y="18097"/>
                        <a:pt x="9048" y="18097"/>
                      </a:cubicBezTo>
                      <a:cubicBezTo>
                        <a:pt x="4000" y="18097"/>
                        <a:pt x="0" y="14097"/>
                        <a:pt x="0" y="9049"/>
                      </a:cubicBezTo>
                      <a:cubicBezTo>
                        <a:pt x="0" y="4000"/>
                        <a:pt x="4000" y="0"/>
                        <a:pt x="9048" y="0"/>
                      </a:cubicBezTo>
                      <a:cubicBezTo>
                        <a:pt x="14097" y="0"/>
                        <a:pt x="18097" y="4000"/>
                        <a:pt x="18097" y="904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33" name="Google Shape;633;p1"/>
              <p:cNvSpPr/>
              <p:nvPr/>
            </p:nvSpPr>
            <p:spPr>
              <a:xfrm>
                <a:off x="6548699" y="3046960"/>
                <a:ext cx="1089050" cy="8572"/>
              </a:xfrm>
              <a:custGeom>
                <a:avLst/>
                <a:gdLst/>
                <a:ahLst/>
                <a:cxnLst/>
                <a:rect l="l" t="t" r="r" b="b"/>
                <a:pathLst>
                  <a:path w="1210055" h="9525" extrusionOk="0">
                    <a:moveTo>
                      <a:pt x="0" y="0"/>
                    </a:moveTo>
                    <a:lnTo>
                      <a:pt x="1210056" y="0"/>
                    </a:lnTo>
                  </a:path>
                </a:pathLst>
              </a:custGeom>
              <a:noFill/>
              <a:ln w="17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34" name="Google Shape;634;p1"/>
              <p:cNvGrpSpPr/>
              <p:nvPr/>
            </p:nvGrpSpPr>
            <p:grpSpPr>
              <a:xfrm>
                <a:off x="6505708" y="2659414"/>
                <a:ext cx="413779" cy="413778"/>
                <a:chOff x="5989605" y="4706493"/>
                <a:chExt cx="459295" cy="459294"/>
              </a:xfrm>
            </p:grpSpPr>
            <p:grpSp>
              <p:nvGrpSpPr>
                <p:cNvPr id="635" name="Google Shape;635;p1"/>
                <p:cNvGrpSpPr/>
                <p:nvPr/>
              </p:nvGrpSpPr>
              <p:grpSpPr>
                <a:xfrm>
                  <a:off x="6001893" y="4718780"/>
                  <a:ext cx="444150" cy="444151"/>
                  <a:chOff x="6001893" y="4718780"/>
                  <a:chExt cx="444150" cy="444151"/>
                </a:xfrm>
              </p:grpSpPr>
              <p:sp>
                <p:nvSpPr>
                  <p:cNvPr id="636" name="Google Shape;636;p1"/>
                  <p:cNvSpPr/>
                  <p:nvPr/>
                </p:nvSpPr>
                <p:spPr>
                  <a:xfrm>
                    <a:off x="6017418" y="5153406"/>
                    <a:ext cx="388048" cy="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8048" h="9525" extrusionOk="0">
                        <a:moveTo>
                          <a:pt x="388048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chemeClr val="dk1"/>
                  </a:solidFill>
                  <a:ln w="15800" cap="rnd" cmpd="sng">
                    <a:solidFill>
                      <a:schemeClr val="dk1"/>
                    </a:solidFill>
                    <a:prstDash val="dashDot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1"/>
                  <p:cNvSpPr/>
                  <p:nvPr/>
                </p:nvSpPr>
                <p:spPr>
                  <a:xfrm>
                    <a:off x="6001893" y="4734306"/>
                    <a:ext cx="9525" cy="388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388048" extrusionOk="0">
                        <a:moveTo>
                          <a:pt x="0" y="388049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chemeClr val="dk1"/>
                  </a:solidFill>
                  <a:ln w="15800" cap="rnd" cmpd="sng">
                    <a:solidFill>
                      <a:schemeClr val="dk1"/>
                    </a:solidFill>
                    <a:prstDash val="dashDot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1"/>
                  <p:cNvSpPr/>
                  <p:nvPr/>
                </p:nvSpPr>
                <p:spPr>
                  <a:xfrm>
                    <a:off x="6032944" y="4718780"/>
                    <a:ext cx="388048" cy="9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8048" h="9525" extrusionOk="0">
                        <a:moveTo>
                          <a:pt x="0" y="0"/>
                        </a:moveTo>
                        <a:lnTo>
                          <a:pt x="388048" y="0"/>
                        </a:lnTo>
                      </a:path>
                    </a:pathLst>
                  </a:custGeom>
                  <a:solidFill>
                    <a:schemeClr val="dk1"/>
                  </a:solidFill>
                  <a:ln w="15800" cap="rnd" cmpd="sng">
                    <a:solidFill>
                      <a:schemeClr val="dk1"/>
                    </a:solidFill>
                    <a:prstDash val="dashDot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1"/>
                  <p:cNvSpPr/>
                  <p:nvPr/>
                </p:nvSpPr>
                <p:spPr>
                  <a:xfrm>
                    <a:off x="6436518" y="4749831"/>
                    <a:ext cx="9525" cy="388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5" h="388048" extrusionOk="0">
                        <a:moveTo>
                          <a:pt x="0" y="0"/>
                        </a:moveTo>
                        <a:lnTo>
                          <a:pt x="0" y="388049"/>
                        </a:lnTo>
                      </a:path>
                    </a:pathLst>
                  </a:custGeom>
                  <a:solidFill>
                    <a:schemeClr val="dk1"/>
                  </a:solidFill>
                  <a:ln w="15800" cap="rnd" cmpd="sng">
                    <a:solidFill>
                      <a:schemeClr val="dk1"/>
                    </a:solidFill>
                    <a:prstDash val="dashDot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0" name="Google Shape;640;p1"/>
                <p:cNvGrpSpPr/>
                <p:nvPr/>
              </p:nvGrpSpPr>
              <p:grpSpPr>
                <a:xfrm>
                  <a:off x="5989605" y="4706493"/>
                  <a:ext cx="459295" cy="459294"/>
                  <a:chOff x="5989605" y="4706493"/>
                  <a:chExt cx="459295" cy="459294"/>
                </a:xfrm>
              </p:grpSpPr>
              <p:grpSp>
                <p:nvGrpSpPr>
                  <p:cNvPr id="641" name="Google Shape;641;p1"/>
                  <p:cNvGrpSpPr/>
                  <p:nvPr/>
                </p:nvGrpSpPr>
                <p:grpSpPr>
                  <a:xfrm>
                    <a:off x="5989605" y="4706493"/>
                    <a:ext cx="459295" cy="24669"/>
                    <a:chOff x="5989605" y="4706493"/>
                    <a:chExt cx="459295" cy="24669"/>
                  </a:xfrm>
                </p:grpSpPr>
                <p:sp>
                  <p:nvSpPr>
                    <p:cNvPr id="642" name="Google Shape;642;p1"/>
                    <p:cNvSpPr/>
                    <p:nvPr/>
                  </p:nvSpPr>
                  <p:spPr>
                    <a:xfrm>
                      <a:off x="5989605" y="4706493"/>
                      <a:ext cx="24669" cy="246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669" h="24669" extrusionOk="0">
                          <a:moveTo>
                            <a:pt x="0" y="0"/>
                          </a:moveTo>
                          <a:lnTo>
                            <a:pt x="24670" y="0"/>
                          </a:lnTo>
                          <a:lnTo>
                            <a:pt x="24670" y="24670"/>
                          </a:lnTo>
                          <a:lnTo>
                            <a:pt x="0" y="2467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3" name="Google Shape;643;p1"/>
                    <p:cNvSpPr/>
                    <p:nvPr/>
                  </p:nvSpPr>
                  <p:spPr>
                    <a:xfrm>
                      <a:off x="6206871" y="4706493"/>
                      <a:ext cx="24669" cy="246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669" h="24669" extrusionOk="0">
                          <a:moveTo>
                            <a:pt x="0" y="0"/>
                          </a:moveTo>
                          <a:lnTo>
                            <a:pt x="24670" y="0"/>
                          </a:lnTo>
                          <a:lnTo>
                            <a:pt x="24670" y="24670"/>
                          </a:lnTo>
                          <a:lnTo>
                            <a:pt x="0" y="2467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4" name="Google Shape;644;p1"/>
                    <p:cNvSpPr/>
                    <p:nvPr/>
                  </p:nvSpPr>
                  <p:spPr>
                    <a:xfrm>
                      <a:off x="6424231" y="4706493"/>
                      <a:ext cx="24669" cy="246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669" h="24669" extrusionOk="0">
                          <a:moveTo>
                            <a:pt x="0" y="0"/>
                          </a:moveTo>
                          <a:lnTo>
                            <a:pt x="24670" y="0"/>
                          </a:lnTo>
                          <a:lnTo>
                            <a:pt x="24670" y="24670"/>
                          </a:lnTo>
                          <a:lnTo>
                            <a:pt x="0" y="2467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45" name="Google Shape;645;p1"/>
                  <p:cNvGrpSpPr/>
                  <p:nvPr/>
                </p:nvGrpSpPr>
                <p:grpSpPr>
                  <a:xfrm>
                    <a:off x="5989605" y="4923758"/>
                    <a:ext cx="459295" cy="24669"/>
                    <a:chOff x="5989605" y="4923758"/>
                    <a:chExt cx="459295" cy="24669"/>
                  </a:xfrm>
                </p:grpSpPr>
                <p:sp>
                  <p:nvSpPr>
                    <p:cNvPr id="646" name="Google Shape;646;p1"/>
                    <p:cNvSpPr/>
                    <p:nvPr/>
                  </p:nvSpPr>
                  <p:spPr>
                    <a:xfrm>
                      <a:off x="5989605" y="4923758"/>
                      <a:ext cx="24669" cy="246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669" h="24669" extrusionOk="0">
                          <a:moveTo>
                            <a:pt x="0" y="0"/>
                          </a:moveTo>
                          <a:lnTo>
                            <a:pt x="24670" y="0"/>
                          </a:lnTo>
                          <a:lnTo>
                            <a:pt x="24670" y="24670"/>
                          </a:lnTo>
                          <a:lnTo>
                            <a:pt x="0" y="2467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7" name="Google Shape;647;p1"/>
                    <p:cNvSpPr/>
                    <p:nvPr/>
                  </p:nvSpPr>
                  <p:spPr>
                    <a:xfrm>
                      <a:off x="6424231" y="4923758"/>
                      <a:ext cx="24669" cy="246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669" h="24669" extrusionOk="0">
                          <a:moveTo>
                            <a:pt x="0" y="0"/>
                          </a:moveTo>
                          <a:lnTo>
                            <a:pt x="24670" y="0"/>
                          </a:lnTo>
                          <a:lnTo>
                            <a:pt x="24670" y="24670"/>
                          </a:lnTo>
                          <a:lnTo>
                            <a:pt x="0" y="2467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48" name="Google Shape;648;p1"/>
                  <p:cNvGrpSpPr/>
                  <p:nvPr/>
                </p:nvGrpSpPr>
                <p:grpSpPr>
                  <a:xfrm>
                    <a:off x="5989605" y="5141118"/>
                    <a:ext cx="459295" cy="24669"/>
                    <a:chOff x="5989605" y="5141118"/>
                    <a:chExt cx="459295" cy="24669"/>
                  </a:xfrm>
                </p:grpSpPr>
                <p:sp>
                  <p:nvSpPr>
                    <p:cNvPr id="649" name="Google Shape;649;p1"/>
                    <p:cNvSpPr/>
                    <p:nvPr/>
                  </p:nvSpPr>
                  <p:spPr>
                    <a:xfrm>
                      <a:off x="5989605" y="5141118"/>
                      <a:ext cx="24669" cy="246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669" h="24669" extrusionOk="0">
                          <a:moveTo>
                            <a:pt x="0" y="0"/>
                          </a:moveTo>
                          <a:lnTo>
                            <a:pt x="24670" y="0"/>
                          </a:lnTo>
                          <a:lnTo>
                            <a:pt x="24670" y="24670"/>
                          </a:lnTo>
                          <a:lnTo>
                            <a:pt x="0" y="2467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0" name="Google Shape;650;p1"/>
                    <p:cNvSpPr/>
                    <p:nvPr/>
                  </p:nvSpPr>
                  <p:spPr>
                    <a:xfrm>
                      <a:off x="6206871" y="5141118"/>
                      <a:ext cx="24669" cy="246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669" h="24669" extrusionOk="0">
                          <a:moveTo>
                            <a:pt x="0" y="0"/>
                          </a:moveTo>
                          <a:lnTo>
                            <a:pt x="24670" y="0"/>
                          </a:lnTo>
                          <a:lnTo>
                            <a:pt x="24670" y="24670"/>
                          </a:lnTo>
                          <a:lnTo>
                            <a:pt x="0" y="2467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1" name="Google Shape;651;p1"/>
                    <p:cNvSpPr/>
                    <p:nvPr/>
                  </p:nvSpPr>
                  <p:spPr>
                    <a:xfrm>
                      <a:off x="6424231" y="5141118"/>
                      <a:ext cx="24669" cy="246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669" h="24669" extrusionOk="0">
                          <a:moveTo>
                            <a:pt x="0" y="0"/>
                          </a:moveTo>
                          <a:lnTo>
                            <a:pt x="24670" y="0"/>
                          </a:lnTo>
                          <a:lnTo>
                            <a:pt x="24670" y="24670"/>
                          </a:lnTo>
                          <a:lnTo>
                            <a:pt x="0" y="2467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</p:grpSp>
        <p:grpSp>
          <p:nvGrpSpPr>
            <p:cNvPr id="652" name="Google Shape;652;p1"/>
            <p:cNvGrpSpPr/>
            <p:nvPr/>
          </p:nvGrpSpPr>
          <p:grpSpPr>
            <a:xfrm>
              <a:off x="5248799" y="1817418"/>
              <a:ext cx="479083" cy="595031"/>
              <a:chOff x="5580610" y="1953710"/>
              <a:chExt cx="392498" cy="487491"/>
            </a:xfrm>
          </p:grpSpPr>
          <p:grpSp>
            <p:nvGrpSpPr>
              <p:cNvPr id="653" name="Google Shape;653;p1"/>
              <p:cNvGrpSpPr/>
              <p:nvPr/>
            </p:nvGrpSpPr>
            <p:grpSpPr>
              <a:xfrm>
                <a:off x="5580610" y="1953710"/>
                <a:ext cx="392498" cy="487491"/>
                <a:chOff x="7385113" y="1535430"/>
                <a:chExt cx="435673" cy="541115"/>
              </a:xfrm>
            </p:grpSpPr>
            <p:sp>
              <p:nvSpPr>
                <p:cNvPr id="654" name="Google Shape;654;p1"/>
                <p:cNvSpPr/>
                <p:nvPr/>
              </p:nvSpPr>
              <p:spPr>
                <a:xfrm>
                  <a:off x="7385113" y="1535430"/>
                  <a:ext cx="435673" cy="541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673" h="541115" extrusionOk="0">
                      <a:moveTo>
                        <a:pt x="394621" y="0"/>
                      </a:moveTo>
                      <a:cubicBezTo>
                        <a:pt x="417294" y="0"/>
                        <a:pt x="435674" y="18380"/>
                        <a:pt x="435674" y="41053"/>
                      </a:cubicBezTo>
                      <a:lnTo>
                        <a:pt x="435674" y="500062"/>
                      </a:lnTo>
                      <a:cubicBezTo>
                        <a:pt x="435674" y="522735"/>
                        <a:pt x="417294" y="541115"/>
                        <a:pt x="394621" y="541115"/>
                      </a:cubicBezTo>
                      <a:lnTo>
                        <a:pt x="41053" y="541115"/>
                      </a:lnTo>
                      <a:cubicBezTo>
                        <a:pt x="18380" y="541115"/>
                        <a:pt x="0" y="522735"/>
                        <a:pt x="0" y="500062"/>
                      </a:cubicBezTo>
                      <a:lnTo>
                        <a:pt x="0" y="41053"/>
                      </a:lnTo>
                      <a:cubicBezTo>
                        <a:pt x="0" y="18380"/>
                        <a:pt x="18380" y="0"/>
                        <a:pt x="410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55" name="Google Shape;655;p1"/>
                <p:cNvGrpSpPr/>
                <p:nvPr/>
              </p:nvGrpSpPr>
              <p:grpSpPr>
                <a:xfrm>
                  <a:off x="7612094" y="1566576"/>
                  <a:ext cx="164781" cy="41529"/>
                  <a:chOff x="7612094" y="1566576"/>
                  <a:chExt cx="164781" cy="41529"/>
                </a:xfrm>
              </p:grpSpPr>
              <p:sp>
                <p:nvSpPr>
                  <p:cNvPr id="656" name="Google Shape;656;p1"/>
                  <p:cNvSpPr/>
                  <p:nvPr/>
                </p:nvSpPr>
                <p:spPr>
                  <a:xfrm>
                    <a:off x="7735347" y="1566576"/>
                    <a:ext cx="41528" cy="41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28" h="41529" extrusionOk="0">
                        <a:moveTo>
                          <a:pt x="41529" y="20765"/>
                        </a:moveTo>
                        <a:cubicBezTo>
                          <a:pt x="41529" y="32290"/>
                          <a:pt x="32195" y="41529"/>
                          <a:pt x="20764" y="41529"/>
                        </a:cubicBezTo>
                        <a:cubicBezTo>
                          <a:pt x="9335" y="41529"/>
                          <a:pt x="0" y="32194"/>
                          <a:pt x="0" y="20765"/>
                        </a:cubicBezTo>
                        <a:cubicBezTo>
                          <a:pt x="0" y="9334"/>
                          <a:pt x="9335" y="0"/>
                          <a:pt x="20764" y="0"/>
                        </a:cubicBezTo>
                        <a:cubicBezTo>
                          <a:pt x="32195" y="0"/>
                          <a:pt x="41529" y="9334"/>
                          <a:pt x="41529" y="2076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57;p1"/>
                  <p:cNvSpPr/>
                  <p:nvPr/>
                </p:nvSpPr>
                <p:spPr>
                  <a:xfrm>
                    <a:off x="7673721" y="1566576"/>
                    <a:ext cx="41528" cy="41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28" h="41529" extrusionOk="0">
                        <a:moveTo>
                          <a:pt x="41529" y="20765"/>
                        </a:moveTo>
                        <a:cubicBezTo>
                          <a:pt x="41529" y="32290"/>
                          <a:pt x="32195" y="41529"/>
                          <a:pt x="20764" y="41529"/>
                        </a:cubicBezTo>
                        <a:cubicBezTo>
                          <a:pt x="9334" y="41529"/>
                          <a:pt x="0" y="32194"/>
                          <a:pt x="0" y="20765"/>
                        </a:cubicBezTo>
                        <a:cubicBezTo>
                          <a:pt x="0" y="9334"/>
                          <a:pt x="9334" y="0"/>
                          <a:pt x="20764" y="0"/>
                        </a:cubicBezTo>
                        <a:cubicBezTo>
                          <a:pt x="32195" y="0"/>
                          <a:pt x="41529" y="9334"/>
                          <a:pt x="41529" y="2076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1"/>
                  <p:cNvSpPr/>
                  <p:nvPr/>
                </p:nvSpPr>
                <p:spPr>
                  <a:xfrm>
                    <a:off x="7612094" y="1566576"/>
                    <a:ext cx="41529" cy="41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29" h="41529" extrusionOk="0">
                        <a:moveTo>
                          <a:pt x="41529" y="20765"/>
                        </a:moveTo>
                        <a:cubicBezTo>
                          <a:pt x="41529" y="32290"/>
                          <a:pt x="32195" y="41529"/>
                          <a:pt x="20764" y="41529"/>
                        </a:cubicBezTo>
                        <a:cubicBezTo>
                          <a:pt x="9335" y="41529"/>
                          <a:pt x="0" y="32194"/>
                          <a:pt x="0" y="20765"/>
                        </a:cubicBezTo>
                        <a:cubicBezTo>
                          <a:pt x="0" y="9334"/>
                          <a:pt x="9335" y="0"/>
                          <a:pt x="20764" y="0"/>
                        </a:cubicBezTo>
                        <a:cubicBezTo>
                          <a:pt x="32195" y="0"/>
                          <a:pt x="41529" y="9334"/>
                          <a:pt x="41529" y="20765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59" name="Google Shape;659;p1"/>
              <p:cNvGrpSpPr/>
              <p:nvPr/>
            </p:nvGrpSpPr>
            <p:grpSpPr>
              <a:xfrm>
                <a:off x="5612446" y="2047672"/>
                <a:ext cx="323505" cy="338352"/>
                <a:chOff x="7420451" y="1639728"/>
                <a:chExt cx="359091" cy="375571"/>
              </a:xfrm>
            </p:grpSpPr>
            <p:sp>
              <p:nvSpPr>
                <p:cNvPr id="660" name="Google Shape;660;p1"/>
                <p:cNvSpPr/>
                <p:nvPr/>
              </p:nvSpPr>
              <p:spPr>
                <a:xfrm>
                  <a:off x="7420451" y="1852041"/>
                  <a:ext cx="357473" cy="163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473" h="163258" extrusionOk="0">
                      <a:moveTo>
                        <a:pt x="40196" y="72962"/>
                      </a:moveTo>
                      <a:lnTo>
                        <a:pt x="0" y="72962"/>
                      </a:lnTo>
                      <a:lnTo>
                        <a:pt x="0" y="90297"/>
                      </a:lnTo>
                      <a:lnTo>
                        <a:pt x="40196" y="90297"/>
                      </a:lnTo>
                      <a:lnTo>
                        <a:pt x="40196" y="72962"/>
                      </a:lnTo>
                      <a:close/>
                      <a:moveTo>
                        <a:pt x="185166" y="126778"/>
                      </a:moveTo>
                      <a:lnTo>
                        <a:pt x="294894" y="126778"/>
                      </a:lnTo>
                      <a:lnTo>
                        <a:pt x="294894" y="109347"/>
                      </a:lnTo>
                      <a:lnTo>
                        <a:pt x="185166" y="109347"/>
                      </a:lnTo>
                      <a:lnTo>
                        <a:pt x="185166" y="126778"/>
                      </a:lnTo>
                      <a:close/>
                      <a:moveTo>
                        <a:pt x="294894" y="0"/>
                      </a:moveTo>
                      <a:lnTo>
                        <a:pt x="38291" y="0"/>
                      </a:lnTo>
                      <a:lnTo>
                        <a:pt x="38291" y="17335"/>
                      </a:lnTo>
                      <a:lnTo>
                        <a:pt x="294894" y="17335"/>
                      </a:lnTo>
                      <a:lnTo>
                        <a:pt x="294894" y="0"/>
                      </a:lnTo>
                      <a:close/>
                      <a:moveTo>
                        <a:pt x="0" y="163259"/>
                      </a:moveTo>
                      <a:lnTo>
                        <a:pt x="99632" y="163259"/>
                      </a:lnTo>
                      <a:lnTo>
                        <a:pt x="99632" y="145828"/>
                      </a:lnTo>
                      <a:lnTo>
                        <a:pt x="0" y="145828"/>
                      </a:lnTo>
                      <a:lnTo>
                        <a:pt x="0" y="163259"/>
                      </a:lnTo>
                      <a:close/>
                      <a:moveTo>
                        <a:pt x="76581" y="36481"/>
                      </a:moveTo>
                      <a:lnTo>
                        <a:pt x="0" y="36481"/>
                      </a:lnTo>
                      <a:lnTo>
                        <a:pt x="0" y="53816"/>
                      </a:lnTo>
                      <a:lnTo>
                        <a:pt x="76581" y="53816"/>
                      </a:lnTo>
                      <a:lnTo>
                        <a:pt x="76581" y="36481"/>
                      </a:lnTo>
                      <a:close/>
                      <a:moveTo>
                        <a:pt x="52483" y="90297"/>
                      </a:moveTo>
                      <a:lnTo>
                        <a:pt x="207836" y="90297"/>
                      </a:lnTo>
                      <a:lnTo>
                        <a:pt x="207836" y="72962"/>
                      </a:lnTo>
                      <a:lnTo>
                        <a:pt x="52483" y="72962"/>
                      </a:lnTo>
                      <a:lnTo>
                        <a:pt x="52483" y="90297"/>
                      </a:lnTo>
                      <a:close/>
                      <a:moveTo>
                        <a:pt x="164402" y="109347"/>
                      </a:moveTo>
                      <a:lnTo>
                        <a:pt x="0" y="109347"/>
                      </a:lnTo>
                      <a:lnTo>
                        <a:pt x="0" y="126778"/>
                      </a:lnTo>
                      <a:lnTo>
                        <a:pt x="164402" y="126778"/>
                      </a:lnTo>
                      <a:lnTo>
                        <a:pt x="164402" y="109347"/>
                      </a:lnTo>
                      <a:close/>
                      <a:moveTo>
                        <a:pt x="220218" y="90297"/>
                      </a:moveTo>
                      <a:lnTo>
                        <a:pt x="357378" y="90297"/>
                      </a:lnTo>
                      <a:lnTo>
                        <a:pt x="357378" y="72962"/>
                      </a:lnTo>
                      <a:lnTo>
                        <a:pt x="220218" y="72962"/>
                      </a:lnTo>
                      <a:lnTo>
                        <a:pt x="220218" y="90297"/>
                      </a:lnTo>
                      <a:close/>
                      <a:moveTo>
                        <a:pt x="97441" y="53816"/>
                      </a:moveTo>
                      <a:lnTo>
                        <a:pt x="357474" y="53816"/>
                      </a:lnTo>
                      <a:lnTo>
                        <a:pt x="357474" y="36481"/>
                      </a:lnTo>
                      <a:lnTo>
                        <a:pt x="97441" y="36481"/>
                      </a:lnTo>
                      <a:lnTo>
                        <a:pt x="97441" y="53816"/>
                      </a:lnTo>
                      <a:close/>
                      <a:moveTo>
                        <a:pt x="305371" y="0"/>
                      </a:moveTo>
                      <a:lnTo>
                        <a:pt x="305371" y="17335"/>
                      </a:lnTo>
                      <a:lnTo>
                        <a:pt x="357378" y="17335"/>
                      </a:lnTo>
                      <a:lnTo>
                        <a:pt x="357378" y="0"/>
                      </a:lnTo>
                      <a:lnTo>
                        <a:pt x="305371" y="0"/>
                      </a:lnTo>
                      <a:close/>
                      <a:moveTo>
                        <a:pt x="315659" y="126778"/>
                      </a:moveTo>
                      <a:lnTo>
                        <a:pt x="357378" y="126778"/>
                      </a:lnTo>
                      <a:lnTo>
                        <a:pt x="357378" y="109347"/>
                      </a:lnTo>
                      <a:lnTo>
                        <a:pt x="315659" y="109347"/>
                      </a:lnTo>
                      <a:lnTo>
                        <a:pt x="315659" y="126778"/>
                      </a:lnTo>
                      <a:close/>
                      <a:moveTo>
                        <a:pt x="120396" y="163259"/>
                      </a:moveTo>
                      <a:lnTo>
                        <a:pt x="222981" y="163259"/>
                      </a:lnTo>
                      <a:lnTo>
                        <a:pt x="222981" y="145828"/>
                      </a:lnTo>
                      <a:lnTo>
                        <a:pt x="120396" y="145828"/>
                      </a:lnTo>
                      <a:lnTo>
                        <a:pt x="120396" y="163259"/>
                      </a:lnTo>
                      <a:close/>
                      <a:moveTo>
                        <a:pt x="235363" y="163259"/>
                      </a:moveTo>
                      <a:lnTo>
                        <a:pt x="313563" y="163259"/>
                      </a:lnTo>
                      <a:lnTo>
                        <a:pt x="313563" y="145828"/>
                      </a:lnTo>
                      <a:lnTo>
                        <a:pt x="235363" y="145828"/>
                      </a:lnTo>
                      <a:lnTo>
                        <a:pt x="235363" y="1632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"/>
                <p:cNvSpPr/>
                <p:nvPr/>
              </p:nvSpPr>
              <p:spPr>
                <a:xfrm>
                  <a:off x="7425594" y="1639728"/>
                  <a:ext cx="353948" cy="180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948" h="180117" extrusionOk="0">
                      <a:moveTo>
                        <a:pt x="0" y="0"/>
                      </a:moveTo>
                      <a:lnTo>
                        <a:pt x="353949" y="0"/>
                      </a:lnTo>
                      <a:lnTo>
                        <a:pt x="353949" y="180118"/>
                      </a:lnTo>
                      <a:lnTo>
                        <a:pt x="0" y="1801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62" name="Google Shape;662;p1"/>
            <p:cNvGrpSpPr/>
            <p:nvPr/>
          </p:nvGrpSpPr>
          <p:grpSpPr>
            <a:xfrm>
              <a:off x="7810967" y="2543174"/>
              <a:ext cx="1047787" cy="27232"/>
              <a:chOff x="7384446" y="3573113"/>
              <a:chExt cx="952880" cy="24765"/>
            </a:xfrm>
          </p:grpSpPr>
          <p:sp>
            <p:nvSpPr>
              <p:cNvPr id="663" name="Google Shape;663;p1"/>
              <p:cNvSpPr/>
              <p:nvPr/>
            </p:nvSpPr>
            <p:spPr>
              <a:xfrm>
                <a:off x="7396162" y="3585495"/>
                <a:ext cx="929354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29354" h="9525" extrusionOk="0">
                    <a:moveTo>
                      <a:pt x="929354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4"/>
              </a:solidFill>
              <a:ln w="10950" cap="flat" cmpd="sng">
                <a:solidFill>
                  <a:schemeClr val="accent4"/>
                </a:solidFill>
                <a:prstDash val="dashDot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1"/>
              <p:cNvSpPr/>
              <p:nvPr/>
            </p:nvSpPr>
            <p:spPr>
              <a:xfrm>
                <a:off x="8312562" y="3573113"/>
                <a:ext cx="24764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24764" h="24765" extrusionOk="0">
                    <a:moveTo>
                      <a:pt x="12382" y="0"/>
                    </a:moveTo>
                    <a:cubicBezTo>
                      <a:pt x="19240" y="0"/>
                      <a:pt x="24765" y="5524"/>
                      <a:pt x="24765" y="12382"/>
                    </a:cubicBezTo>
                    <a:cubicBezTo>
                      <a:pt x="24765" y="19240"/>
                      <a:pt x="19240" y="24765"/>
                      <a:pt x="12382" y="24765"/>
                    </a:cubicBezTo>
                    <a:cubicBezTo>
                      <a:pt x="5524" y="24765"/>
                      <a:pt x="0" y="19240"/>
                      <a:pt x="0" y="12382"/>
                    </a:cubicBezTo>
                    <a:cubicBezTo>
                      <a:pt x="0" y="5524"/>
                      <a:pt x="5524" y="0"/>
                      <a:pt x="123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"/>
              <p:cNvSpPr/>
              <p:nvPr/>
            </p:nvSpPr>
            <p:spPr>
              <a:xfrm>
                <a:off x="7384446" y="3573113"/>
                <a:ext cx="24764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24764" h="24765" extrusionOk="0">
                    <a:moveTo>
                      <a:pt x="12382" y="0"/>
                    </a:moveTo>
                    <a:cubicBezTo>
                      <a:pt x="5524" y="0"/>
                      <a:pt x="0" y="5524"/>
                      <a:pt x="0" y="12382"/>
                    </a:cubicBezTo>
                    <a:cubicBezTo>
                      <a:pt x="0" y="19240"/>
                      <a:pt x="5524" y="24765"/>
                      <a:pt x="12382" y="24765"/>
                    </a:cubicBezTo>
                    <a:cubicBezTo>
                      <a:pt x="19240" y="24765"/>
                      <a:pt x="24765" y="19240"/>
                      <a:pt x="24765" y="12382"/>
                    </a:cubicBezTo>
                    <a:cubicBezTo>
                      <a:pt x="24765" y="5524"/>
                      <a:pt x="19240" y="0"/>
                      <a:pt x="123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"/>
            <p:cNvGrpSpPr/>
            <p:nvPr/>
          </p:nvGrpSpPr>
          <p:grpSpPr>
            <a:xfrm>
              <a:off x="8348540" y="2013384"/>
              <a:ext cx="657643" cy="856749"/>
              <a:chOff x="-2" y="3134666"/>
              <a:chExt cx="498554" cy="649495"/>
            </a:xfrm>
          </p:grpSpPr>
          <p:grpSp>
            <p:nvGrpSpPr>
              <p:cNvPr id="667" name="Google Shape;667;p1"/>
              <p:cNvGrpSpPr/>
              <p:nvPr/>
            </p:nvGrpSpPr>
            <p:grpSpPr>
              <a:xfrm>
                <a:off x="-2" y="3134666"/>
                <a:ext cx="498554" cy="649495"/>
                <a:chOff x="895350" y="4265199"/>
                <a:chExt cx="598074" cy="779145"/>
              </a:xfrm>
            </p:grpSpPr>
            <p:sp>
              <p:nvSpPr>
                <p:cNvPr id="668" name="Google Shape;668;p1"/>
                <p:cNvSpPr/>
                <p:nvPr/>
              </p:nvSpPr>
              <p:spPr>
                <a:xfrm>
                  <a:off x="895350" y="4265199"/>
                  <a:ext cx="598074" cy="779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074" h="779145" extrusionOk="0">
                      <a:moveTo>
                        <a:pt x="557022" y="0"/>
                      </a:moveTo>
                      <a:cubicBezTo>
                        <a:pt x="579695" y="0"/>
                        <a:pt x="598075" y="18380"/>
                        <a:pt x="598075" y="41053"/>
                      </a:cubicBezTo>
                      <a:lnTo>
                        <a:pt x="598075" y="738092"/>
                      </a:lnTo>
                      <a:cubicBezTo>
                        <a:pt x="598075" y="760765"/>
                        <a:pt x="579695" y="779145"/>
                        <a:pt x="557022" y="779145"/>
                      </a:cubicBezTo>
                      <a:lnTo>
                        <a:pt x="41053" y="779145"/>
                      </a:lnTo>
                      <a:cubicBezTo>
                        <a:pt x="18380" y="779145"/>
                        <a:pt x="0" y="760765"/>
                        <a:pt x="0" y="738092"/>
                      </a:cubicBezTo>
                      <a:lnTo>
                        <a:pt x="0" y="41053"/>
                      </a:lnTo>
                      <a:cubicBezTo>
                        <a:pt x="0" y="18380"/>
                        <a:pt x="18380" y="0"/>
                        <a:pt x="4105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69" name="Google Shape;669;p1"/>
                <p:cNvGrpSpPr/>
                <p:nvPr/>
              </p:nvGrpSpPr>
              <p:grpSpPr>
                <a:xfrm>
                  <a:off x="1284732" y="4296441"/>
                  <a:ext cx="164876" cy="41528"/>
                  <a:chOff x="1284732" y="4296441"/>
                  <a:chExt cx="164876" cy="41528"/>
                </a:xfrm>
              </p:grpSpPr>
              <p:sp>
                <p:nvSpPr>
                  <p:cNvPr id="670" name="Google Shape;670;p1"/>
                  <p:cNvSpPr/>
                  <p:nvPr/>
                </p:nvSpPr>
                <p:spPr>
                  <a:xfrm>
                    <a:off x="1408080" y="4296441"/>
                    <a:ext cx="41528" cy="415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28" h="41528" extrusionOk="0">
                        <a:moveTo>
                          <a:pt x="41529" y="20764"/>
                        </a:moveTo>
                        <a:cubicBezTo>
                          <a:pt x="41529" y="32290"/>
                          <a:pt x="32194" y="41529"/>
                          <a:pt x="20764" y="41529"/>
                        </a:cubicBezTo>
                        <a:cubicBezTo>
                          <a:pt x="9334" y="41529"/>
                          <a:pt x="0" y="32195"/>
                          <a:pt x="0" y="20764"/>
                        </a:cubicBezTo>
                        <a:cubicBezTo>
                          <a:pt x="0" y="9334"/>
                          <a:pt x="9334" y="0"/>
                          <a:pt x="20764" y="0"/>
                        </a:cubicBezTo>
                        <a:cubicBezTo>
                          <a:pt x="32194" y="0"/>
                          <a:pt x="41529" y="9334"/>
                          <a:pt x="41529" y="2076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1" name="Google Shape;671;p1"/>
                  <p:cNvSpPr/>
                  <p:nvPr/>
                </p:nvSpPr>
                <p:spPr>
                  <a:xfrm>
                    <a:off x="1346358" y="4296441"/>
                    <a:ext cx="41529" cy="415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29" h="41528" extrusionOk="0">
                        <a:moveTo>
                          <a:pt x="41529" y="20764"/>
                        </a:moveTo>
                        <a:cubicBezTo>
                          <a:pt x="41529" y="32290"/>
                          <a:pt x="32195" y="41529"/>
                          <a:pt x="20765" y="41529"/>
                        </a:cubicBezTo>
                        <a:cubicBezTo>
                          <a:pt x="9335" y="41529"/>
                          <a:pt x="0" y="32195"/>
                          <a:pt x="0" y="20764"/>
                        </a:cubicBezTo>
                        <a:cubicBezTo>
                          <a:pt x="0" y="9334"/>
                          <a:pt x="9335" y="0"/>
                          <a:pt x="20765" y="0"/>
                        </a:cubicBezTo>
                        <a:cubicBezTo>
                          <a:pt x="32195" y="0"/>
                          <a:pt x="41529" y="9334"/>
                          <a:pt x="41529" y="2076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1"/>
                  <p:cNvSpPr/>
                  <p:nvPr/>
                </p:nvSpPr>
                <p:spPr>
                  <a:xfrm>
                    <a:off x="1284732" y="4296441"/>
                    <a:ext cx="41529" cy="415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29" h="41528" extrusionOk="0">
                        <a:moveTo>
                          <a:pt x="41529" y="20764"/>
                        </a:moveTo>
                        <a:cubicBezTo>
                          <a:pt x="41529" y="32290"/>
                          <a:pt x="32194" y="41529"/>
                          <a:pt x="20765" y="41529"/>
                        </a:cubicBezTo>
                        <a:cubicBezTo>
                          <a:pt x="9334" y="41529"/>
                          <a:pt x="0" y="32195"/>
                          <a:pt x="0" y="20764"/>
                        </a:cubicBezTo>
                        <a:cubicBezTo>
                          <a:pt x="0" y="9334"/>
                          <a:pt x="9334" y="0"/>
                          <a:pt x="20765" y="0"/>
                        </a:cubicBezTo>
                        <a:cubicBezTo>
                          <a:pt x="32194" y="0"/>
                          <a:pt x="41529" y="9334"/>
                          <a:pt x="41529" y="20764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73" name="Google Shape;673;p1"/>
              <p:cNvGrpSpPr/>
              <p:nvPr/>
            </p:nvGrpSpPr>
            <p:grpSpPr>
              <a:xfrm>
                <a:off x="59230" y="3269171"/>
                <a:ext cx="382391" cy="400019"/>
                <a:chOff x="966406" y="4426553"/>
                <a:chExt cx="458723" cy="479869"/>
              </a:xfrm>
            </p:grpSpPr>
            <p:sp>
              <p:nvSpPr>
                <p:cNvPr id="674" name="Google Shape;674;p1"/>
                <p:cNvSpPr/>
                <p:nvPr/>
              </p:nvSpPr>
              <p:spPr>
                <a:xfrm>
                  <a:off x="966406" y="4697825"/>
                  <a:ext cx="456723" cy="208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723" h="208597" extrusionOk="0">
                      <a:moveTo>
                        <a:pt x="51340" y="93250"/>
                      </a:moveTo>
                      <a:lnTo>
                        <a:pt x="0" y="93250"/>
                      </a:lnTo>
                      <a:lnTo>
                        <a:pt x="0" y="115443"/>
                      </a:lnTo>
                      <a:lnTo>
                        <a:pt x="51340" y="115443"/>
                      </a:lnTo>
                      <a:lnTo>
                        <a:pt x="51340" y="93250"/>
                      </a:lnTo>
                      <a:close/>
                      <a:moveTo>
                        <a:pt x="236601" y="162020"/>
                      </a:moveTo>
                      <a:lnTo>
                        <a:pt x="376904" y="162020"/>
                      </a:lnTo>
                      <a:lnTo>
                        <a:pt x="376904" y="139827"/>
                      </a:lnTo>
                      <a:lnTo>
                        <a:pt x="236601" y="139827"/>
                      </a:lnTo>
                      <a:lnTo>
                        <a:pt x="236601" y="162020"/>
                      </a:lnTo>
                      <a:close/>
                      <a:moveTo>
                        <a:pt x="376809" y="0"/>
                      </a:moveTo>
                      <a:lnTo>
                        <a:pt x="48863" y="0"/>
                      </a:lnTo>
                      <a:lnTo>
                        <a:pt x="48863" y="22193"/>
                      </a:lnTo>
                      <a:lnTo>
                        <a:pt x="376809" y="22193"/>
                      </a:lnTo>
                      <a:lnTo>
                        <a:pt x="376809" y="0"/>
                      </a:lnTo>
                      <a:close/>
                      <a:moveTo>
                        <a:pt x="0" y="208597"/>
                      </a:moveTo>
                      <a:lnTo>
                        <a:pt x="127349" y="208597"/>
                      </a:lnTo>
                      <a:lnTo>
                        <a:pt x="127349" y="186404"/>
                      </a:lnTo>
                      <a:lnTo>
                        <a:pt x="0" y="186404"/>
                      </a:lnTo>
                      <a:lnTo>
                        <a:pt x="0" y="208597"/>
                      </a:lnTo>
                      <a:close/>
                      <a:moveTo>
                        <a:pt x="97917" y="46577"/>
                      </a:moveTo>
                      <a:lnTo>
                        <a:pt x="0" y="46577"/>
                      </a:lnTo>
                      <a:lnTo>
                        <a:pt x="0" y="68771"/>
                      </a:lnTo>
                      <a:lnTo>
                        <a:pt x="97917" y="68771"/>
                      </a:lnTo>
                      <a:lnTo>
                        <a:pt x="97917" y="46577"/>
                      </a:lnTo>
                      <a:close/>
                      <a:moveTo>
                        <a:pt x="67056" y="115348"/>
                      </a:moveTo>
                      <a:lnTo>
                        <a:pt x="265557" y="115348"/>
                      </a:lnTo>
                      <a:lnTo>
                        <a:pt x="265557" y="93154"/>
                      </a:lnTo>
                      <a:lnTo>
                        <a:pt x="67056" y="93154"/>
                      </a:lnTo>
                      <a:lnTo>
                        <a:pt x="67056" y="115348"/>
                      </a:lnTo>
                      <a:close/>
                      <a:moveTo>
                        <a:pt x="210026" y="139732"/>
                      </a:moveTo>
                      <a:lnTo>
                        <a:pt x="0" y="139732"/>
                      </a:lnTo>
                      <a:lnTo>
                        <a:pt x="0" y="161925"/>
                      </a:lnTo>
                      <a:lnTo>
                        <a:pt x="210122" y="161925"/>
                      </a:lnTo>
                      <a:lnTo>
                        <a:pt x="210122" y="139732"/>
                      </a:lnTo>
                      <a:close/>
                      <a:moveTo>
                        <a:pt x="281369" y="115348"/>
                      </a:moveTo>
                      <a:lnTo>
                        <a:pt x="456724" y="115348"/>
                      </a:lnTo>
                      <a:lnTo>
                        <a:pt x="456724" y="93154"/>
                      </a:lnTo>
                      <a:lnTo>
                        <a:pt x="281369" y="93154"/>
                      </a:lnTo>
                      <a:lnTo>
                        <a:pt x="281369" y="115348"/>
                      </a:lnTo>
                      <a:close/>
                      <a:moveTo>
                        <a:pt x="124397" y="68771"/>
                      </a:moveTo>
                      <a:lnTo>
                        <a:pt x="456629" y="68771"/>
                      </a:lnTo>
                      <a:lnTo>
                        <a:pt x="456629" y="46577"/>
                      </a:lnTo>
                      <a:lnTo>
                        <a:pt x="124397" y="46577"/>
                      </a:lnTo>
                      <a:lnTo>
                        <a:pt x="124397" y="68771"/>
                      </a:lnTo>
                      <a:close/>
                      <a:moveTo>
                        <a:pt x="390144" y="0"/>
                      </a:moveTo>
                      <a:lnTo>
                        <a:pt x="390144" y="22193"/>
                      </a:lnTo>
                      <a:lnTo>
                        <a:pt x="456629" y="22193"/>
                      </a:lnTo>
                      <a:lnTo>
                        <a:pt x="456629" y="0"/>
                      </a:lnTo>
                      <a:lnTo>
                        <a:pt x="390144" y="0"/>
                      </a:lnTo>
                      <a:close/>
                      <a:moveTo>
                        <a:pt x="403289" y="162020"/>
                      </a:moveTo>
                      <a:lnTo>
                        <a:pt x="456629" y="162020"/>
                      </a:lnTo>
                      <a:lnTo>
                        <a:pt x="456629" y="139827"/>
                      </a:lnTo>
                      <a:lnTo>
                        <a:pt x="403289" y="139827"/>
                      </a:lnTo>
                      <a:lnTo>
                        <a:pt x="403289" y="162020"/>
                      </a:lnTo>
                      <a:close/>
                      <a:moveTo>
                        <a:pt x="153734" y="208597"/>
                      </a:moveTo>
                      <a:lnTo>
                        <a:pt x="284893" y="208597"/>
                      </a:lnTo>
                      <a:lnTo>
                        <a:pt x="284893" y="186404"/>
                      </a:lnTo>
                      <a:lnTo>
                        <a:pt x="153734" y="186404"/>
                      </a:lnTo>
                      <a:lnTo>
                        <a:pt x="153734" y="208597"/>
                      </a:lnTo>
                      <a:close/>
                      <a:moveTo>
                        <a:pt x="300704" y="208597"/>
                      </a:moveTo>
                      <a:lnTo>
                        <a:pt x="400622" y="208597"/>
                      </a:lnTo>
                      <a:lnTo>
                        <a:pt x="400622" y="186404"/>
                      </a:lnTo>
                      <a:lnTo>
                        <a:pt x="300704" y="186404"/>
                      </a:lnTo>
                      <a:lnTo>
                        <a:pt x="300704" y="20859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"/>
                <p:cNvSpPr/>
                <p:nvPr/>
              </p:nvSpPr>
              <p:spPr>
                <a:xfrm>
                  <a:off x="972883" y="4426553"/>
                  <a:ext cx="452246" cy="230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246" h="230219" extrusionOk="0">
                      <a:moveTo>
                        <a:pt x="0" y="0"/>
                      </a:moveTo>
                      <a:lnTo>
                        <a:pt x="452247" y="0"/>
                      </a:lnTo>
                      <a:lnTo>
                        <a:pt x="452247" y="230219"/>
                      </a:lnTo>
                      <a:lnTo>
                        <a:pt x="0" y="23021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6" name="Google Shape;676;p1"/>
            <p:cNvGrpSpPr/>
            <p:nvPr/>
          </p:nvGrpSpPr>
          <p:grpSpPr>
            <a:xfrm>
              <a:off x="5165167" y="2950875"/>
              <a:ext cx="645598" cy="1166771"/>
              <a:chOff x="5165167" y="2950875"/>
              <a:chExt cx="645598" cy="1166771"/>
            </a:xfrm>
          </p:grpSpPr>
          <p:grpSp>
            <p:nvGrpSpPr>
              <p:cNvPr id="677" name="Google Shape;677;p1"/>
              <p:cNvGrpSpPr/>
              <p:nvPr/>
            </p:nvGrpSpPr>
            <p:grpSpPr>
              <a:xfrm>
                <a:off x="5165167" y="2950875"/>
                <a:ext cx="645598" cy="1166771"/>
                <a:chOff x="1024660" y="3708890"/>
                <a:chExt cx="489423" cy="884520"/>
              </a:xfrm>
            </p:grpSpPr>
            <p:grpSp>
              <p:nvGrpSpPr>
                <p:cNvPr id="678" name="Google Shape;678;p1"/>
                <p:cNvGrpSpPr/>
                <p:nvPr/>
              </p:nvGrpSpPr>
              <p:grpSpPr>
                <a:xfrm>
                  <a:off x="1024660" y="3708890"/>
                  <a:ext cx="489423" cy="884520"/>
                  <a:chOff x="2124551" y="4954047"/>
                  <a:chExt cx="587120" cy="1061085"/>
                </a:xfrm>
              </p:grpSpPr>
              <p:sp>
                <p:nvSpPr>
                  <p:cNvPr id="679" name="Google Shape;679;p1"/>
                  <p:cNvSpPr/>
                  <p:nvPr/>
                </p:nvSpPr>
                <p:spPr>
                  <a:xfrm>
                    <a:off x="2124551" y="4954047"/>
                    <a:ext cx="587120" cy="1061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7120" h="1061085" extrusionOk="0">
                        <a:moveTo>
                          <a:pt x="91440" y="0"/>
                        </a:moveTo>
                        <a:lnTo>
                          <a:pt x="495681" y="0"/>
                        </a:lnTo>
                        <a:cubicBezTo>
                          <a:pt x="546163" y="0"/>
                          <a:pt x="587121" y="40958"/>
                          <a:pt x="587121" y="91440"/>
                        </a:cubicBezTo>
                        <a:lnTo>
                          <a:pt x="587121" y="969645"/>
                        </a:lnTo>
                        <a:cubicBezTo>
                          <a:pt x="587121" y="1020128"/>
                          <a:pt x="546163" y="1061085"/>
                          <a:pt x="495681" y="1061085"/>
                        </a:cubicBezTo>
                        <a:lnTo>
                          <a:pt x="91440" y="1061085"/>
                        </a:lnTo>
                        <a:cubicBezTo>
                          <a:pt x="40958" y="1061085"/>
                          <a:pt x="0" y="1020128"/>
                          <a:pt x="0" y="969645"/>
                        </a:cubicBezTo>
                        <a:lnTo>
                          <a:pt x="0" y="91440"/>
                        </a:lnTo>
                        <a:cubicBezTo>
                          <a:pt x="0" y="40958"/>
                          <a:pt x="40958" y="0"/>
                          <a:pt x="9144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0" name="Google Shape;680;p1"/>
                  <p:cNvSpPr/>
                  <p:nvPr/>
                </p:nvSpPr>
                <p:spPr>
                  <a:xfrm>
                    <a:off x="2339530" y="4987099"/>
                    <a:ext cx="157162" cy="25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162" h="25527" extrusionOk="0">
                        <a:moveTo>
                          <a:pt x="144399" y="25527"/>
                        </a:moveTo>
                        <a:lnTo>
                          <a:pt x="12764" y="25527"/>
                        </a:lnTo>
                        <a:cubicBezTo>
                          <a:pt x="5715" y="25527"/>
                          <a:pt x="0" y="19812"/>
                          <a:pt x="0" y="12764"/>
                        </a:cubicBezTo>
                        <a:lnTo>
                          <a:pt x="0" y="12764"/>
                        </a:lnTo>
                        <a:cubicBezTo>
                          <a:pt x="0" y="5715"/>
                          <a:pt x="5715" y="0"/>
                          <a:pt x="12764" y="0"/>
                        </a:cubicBezTo>
                        <a:lnTo>
                          <a:pt x="144399" y="0"/>
                        </a:lnTo>
                        <a:cubicBezTo>
                          <a:pt x="151448" y="0"/>
                          <a:pt x="157163" y="5715"/>
                          <a:pt x="157163" y="12764"/>
                        </a:cubicBezTo>
                        <a:lnTo>
                          <a:pt x="157163" y="12764"/>
                        </a:lnTo>
                        <a:cubicBezTo>
                          <a:pt x="157163" y="19812"/>
                          <a:pt x="151448" y="25527"/>
                          <a:pt x="144399" y="2552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81" name="Google Shape;681;p1"/>
                <p:cNvSpPr/>
                <p:nvPr/>
              </p:nvSpPr>
              <p:spPr>
                <a:xfrm>
                  <a:off x="1059199" y="3818860"/>
                  <a:ext cx="419712" cy="647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158" h="777906" extrusionOk="0">
                      <a:moveTo>
                        <a:pt x="0" y="0"/>
                      </a:moveTo>
                      <a:lnTo>
                        <a:pt x="504158" y="0"/>
                      </a:lnTo>
                      <a:lnTo>
                        <a:pt x="504158" y="777907"/>
                      </a:lnTo>
                      <a:lnTo>
                        <a:pt x="0" y="77790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82" name="Google Shape;682;p1"/>
                <p:cNvGrpSpPr/>
                <p:nvPr/>
              </p:nvGrpSpPr>
              <p:grpSpPr>
                <a:xfrm>
                  <a:off x="1108189" y="4182116"/>
                  <a:ext cx="322524" cy="131011"/>
                  <a:chOff x="2224754" y="5521737"/>
                  <a:chExt cx="386905" cy="157163"/>
                </a:xfrm>
              </p:grpSpPr>
              <p:grpSp>
                <p:nvGrpSpPr>
                  <p:cNvPr id="683" name="Google Shape;683;p1"/>
                  <p:cNvGrpSpPr/>
                  <p:nvPr/>
                </p:nvGrpSpPr>
                <p:grpSpPr>
                  <a:xfrm>
                    <a:off x="2224754" y="5521737"/>
                    <a:ext cx="386905" cy="157163"/>
                    <a:chOff x="2224754" y="5521737"/>
                    <a:chExt cx="386905" cy="157163"/>
                  </a:xfrm>
                </p:grpSpPr>
                <p:grpSp>
                  <p:nvGrpSpPr>
                    <p:cNvPr id="684" name="Google Shape;684;p1"/>
                    <p:cNvGrpSpPr/>
                    <p:nvPr/>
                  </p:nvGrpSpPr>
                  <p:grpSpPr>
                    <a:xfrm>
                      <a:off x="2224754" y="5521737"/>
                      <a:ext cx="386905" cy="65532"/>
                      <a:chOff x="2224754" y="5521737"/>
                      <a:chExt cx="386905" cy="65532"/>
                    </a:xfrm>
                  </p:grpSpPr>
                  <p:sp>
                    <p:nvSpPr>
                      <p:cNvPr id="685" name="Google Shape;685;p1"/>
                      <p:cNvSpPr/>
                      <p:nvPr/>
                    </p:nvSpPr>
                    <p:spPr>
                      <a:xfrm>
                        <a:off x="2224754" y="5521737"/>
                        <a:ext cx="386905" cy="655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86905" h="65532" extrusionOk="0">
                            <a:moveTo>
                              <a:pt x="386810" y="15049"/>
                            </a:moveTo>
                            <a:lnTo>
                              <a:pt x="386810" y="50482"/>
                            </a:lnTo>
                            <a:cubicBezTo>
                              <a:pt x="386810" y="58769"/>
                              <a:pt x="380143" y="65532"/>
                              <a:pt x="371856" y="65532"/>
                            </a:cubicBezTo>
                            <a:lnTo>
                              <a:pt x="14954" y="65532"/>
                            </a:lnTo>
                            <a:cubicBezTo>
                              <a:pt x="14288" y="65532"/>
                              <a:pt x="13525" y="65532"/>
                              <a:pt x="12859" y="65341"/>
                            </a:cubicBezTo>
                            <a:cubicBezTo>
                              <a:pt x="5524" y="64294"/>
                              <a:pt x="0" y="58102"/>
                              <a:pt x="0" y="50482"/>
                            </a:cubicBezTo>
                            <a:lnTo>
                              <a:pt x="0" y="15049"/>
                            </a:lnTo>
                            <a:cubicBezTo>
                              <a:pt x="0" y="6762"/>
                              <a:pt x="6667" y="0"/>
                              <a:pt x="15049" y="0"/>
                            </a:cubicBezTo>
                            <a:lnTo>
                              <a:pt x="371951" y="0"/>
                            </a:lnTo>
                            <a:cubicBezTo>
                              <a:pt x="379476" y="0"/>
                              <a:pt x="385667" y="5619"/>
                              <a:pt x="386715" y="12859"/>
                            </a:cubicBezTo>
                            <a:cubicBezTo>
                              <a:pt x="386810" y="13525"/>
                              <a:pt x="386905" y="14288"/>
                              <a:pt x="386905" y="15049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86" name="Google Shape;686;p1"/>
                      <p:cNvSpPr/>
                      <p:nvPr/>
                    </p:nvSpPr>
                    <p:spPr>
                      <a:xfrm>
                        <a:off x="2237422" y="5534405"/>
                        <a:ext cx="374141" cy="52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4141" h="52864" extrusionOk="0">
                            <a:moveTo>
                              <a:pt x="374142" y="2381"/>
                            </a:moveTo>
                            <a:lnTo>
                              <a:pt x="374142" y="37815"/>
                            </a:lnTo>
                            <a:cubicBezTo>
                              <a:pt x="374142" y="46101"/>
                              <a:pt x="367475" y="52864"/>
                              <a:pt x="359188" y="52864"/>
                            </a:cubicBezTo>
                            <a:lnTo>
                              <a:pt x="2286" y="52864"/>
                            </a:lnTo>
                            <a:cubicBezTo>
                              <a:pt x="1619" y="52864"/>
                              <a:pt x="857" y="52864"/>
                              <a:pt x="191" y="52674"/>
                            </a:cubicBezTo>
                            <a:cubicBezTo>
                              <a:pt x="95" y="52007"/>
                              <a:pt x="0" y="51245"/>
                              <a:pt x="0" y="50578"/>
                            </a:cubicBezTo>
                            <a:lnTo>
                              <a:pt x="0" y="15050"/>
                            </a:lnTo>
                            <a:cubicBezTo>
                              <a:pt x="0" y="6763"/>
                              <a:pt x="6668" y="0"/>
                              <a:pt x="14954" y="0"/>
                            </a:cubicBezTo>
                            <a:lnTo>
                              <a:pt x="371856" y="0"/>
                            </a:lnTo>
                            <a:cubicBezTo>
                              <a:pt x="372523" y="0"/>
                              <a:pt x="373285" y="0"/>
                              <a:pt x="373952" y="191"/>
                            </a:cubicBezTo>
                            <a:cubicBezTo>
                              <a:pt x="374047" y="858"/>
                              <a:pt x="374142" y="1620"/>
                              <a:pt x="374142" y="2381"/>
                            </a:cubicBezTo>
                            <a:close/>
                          </a:path>
                        </a:pathLst>
                      </a:cu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687" name="Google Shape;687;p1"/>
                    <p:cNvGrpSpPr/>
                    <p:nvPr/>
                  </p:nvGrpSpPr>
                  <p:grpSpPr>
                    <a:xfrm>
                      <a:off x="2224754" y="5613368"/>
                      <a:ext cx="386905" cy="65532"/>
                      <a:chOff x="2224754" y="5613368"/>
                      <a:chExt cx="386905" cy="65532"/>
                    </a:xfrm>
                  </p:grpSpPr>
                  <p:sp>
                    <p:nvSpPr>
                      <p:cNvPr id="688" name="Google Shape;688;p1"/>
                      <p:cNvSpPr/>
                      <p:nvPr/>
                    </p:nvSpPr>
                    <p:spPr>
                      <a:xfrm>
                        <a:off x="2224754" y="5613368"/>
                        <a:ext cx="386905" cy="655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86905" h="65532" extrusionOk="0">
                            <a:moveTo>
                              <a:pt x="386810" y="15049"/>
                            </a:moveTo>
                            <a:lnTo>
                              <a:pt x="386810" y="50482"/>
                            </a:lnTo>
                            <a:cubicBezTo>
                              <a:pt x="386810" y="58769"/>
                              <a:pt x="380143" y="65532"/>
                              <a:pt x="371856" y="65532"/>
                            </a:cubicBezTo>
                            <a:lnTo>
                              <a:pt x="14954" y="65532"/>
                            </a:lnTo>
                            <a:cubicBezTo>
                              <a:pt x="14288" y="65532"/>
                              <a:pt x="13525" y="65532"/>
                              <a:pt x="12859" y="65341"/>
                            </a:cubicBezTo>
                            <a:cubicBezTo>
                              <a:pt x="5524" y="64294"/>
                              <a:pt x="0" y="58102"/>
                              <a:pt x="0" y="50482"/>
                            </a:cubicBezTo>
                            <a:lnTo>
                              <a:pt x="0" y="15049"/>
                            </a:lnTo>
                            <a:cubicBezTo>
                              <a:pt x="0" y="6762"/>
                              <a:pt x="6667" y="0"/>
                              <a:pt x="15049" y="0"/>
                            </a:cubicBezTo>
                            <a:lnTo>
                              <a:pt x="371951" y="0"/>
                            </a:lnTo>
                            <a:cubicBezTo>
                              <a:pt x="379476" y="0"/>
                              <a:pt x="385667" y="5619"/>
                              <a:pt x="386715" y="12859"/>
                            </a:cubicBezTo>
                            <a:cubicBezTo>
                              <a:pt x="386810" y="13525"/>
                              <a:pt x="386905" y="14288"/>
                              <a:pt x="386905" y="15049"/>
                            </a:cubicBez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89" name="Google Shape;689;p1"/>
                      <p:cNvSpPr/>
                      <p:nvPr/>
                    </p:nvSpPr>
                    <p:spPr>
                      <a:xfrm>
                        <a:off x="2237422" y="5626036"/>
                        <a:ext cx="374141" cy="52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4141" h="52864" extrusionOk="0">
                            <a:moveTo>
                              <a:pt x="374142" y="2381"/>
                            </a:moveTo>
                            <a:lnTo>
                              <a:pt x="374142" y="37815"/>
                            </a:lnTo>
                            <a:cubicBezTo>
                              <a:pt x="374142" y="46101"/>
                              <a:pt x="367475" y="52864"/>
                              <a:pt x="359188" y="52864"/>
                            </a:cubicBezTo>
                            <a:lnTo>
                              <a:pt x="2286" y="52864"/>
                            </a:lnTo>
                            <a:cubicBezTo>
                              <a:pt x="1619" y="52864"/>
                              <a:pt x="857" y="52864"/>
                              <a:pt x="191" y="52674"/>
                            </a:cubicBezTo>
                            <a:cubicBezTo>
                              <a:pt x="95" y="52007"/>
                              <a:pt x="0" y="51245"/>
                              <a:pt x="0" y="50578"/>
                            </a:cubicBezTo>
                            <a:lnTo>
                              <a:pt x="0" y="15050"/>
                            </a:lnTo>
                            <a:cubicBezTo>
                              <a:pt x="0" y="6763"/>
                              <a:pt x="6668" y="0"/>
                              <a:pt x="14954" y="0"/>
                            </a:cubicBezTo>
                            <a:lnTo>
                              <a:pt x="371856" y="0"/>
                            </a:lnTo>
                            <a:cubicBezTo>
                              <a:pt x="372523" y="0"/>
                              <a:pt x="373285" y="0"/>
                              <a:pt x="373952" y="191"/>
                            </a:cubicBezTo>
                            <a:cubicBezTo>
                              <a:pt x="374047" y="858"/>
                              <a:pt x="374142" y="1620"/>
                              <a:pt x="374142" y="2381"/>
                            </a:cubicBezTo>
                            <a:close/>
                          </a:path>
                        </a:pathLst>
                      </a:custGeom>
                      <a:solidFill>
                        <a:schemeClr val="l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90" name="Google Shape;690;p1"/>
                  <p:cNvGrpSpPr/>
                  <p:nvPr/>
                </p:nvGrpSpPr>
                <p:grpSpPr>
                  <a:xfrm>
                    <a:off x="2336863" y="5554217"/>
                    <a:ext cx="177355" cy="15050"/>
                    <a:chOff x="2336863" y="5554217"/>
                    <a:chExt cx="177355" cy="15050"/>
                  </a:xfrm>
                </p:grpSpPr>
                <p:sp>
                  <p:nvSpPr>
                    <p:cNvPr id="691" name="Google Shape;691;p1"/>
                    <p:cNvSpPr/>
                    <p:nvPr/>
                  </p:nvSpPr>
                  <p:spPr>
                    <a:xfrm>
                      <a:off x="2336863" y="5554218"/>
                      <a:ext cx="15049" cy="150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49" h="15049" extrusionOk="0">
                          <a:moveTo>
                            <a:pt x="15049" y="7524"/>
                          </a:moveTo>
                          <a:cubicBezTo>
                            <a:pt x="15049" y="11680"/>
                            <a:pt x="11681" y="15049"/>
                            <a:pt x="7525" y="15049"/>
                          </a:cubicBezTo>
                          <a:cubicBezTo>
                            <a:pt x="3369" y="15049"/>
                            <a:pt x="0" y="11680"/>
                            <a:pt x="0" y="7524"/>
                          </a:cubicBezTo>
                          <a:cubicBezTo>
                            <a:pt x="0" y="3369"/>
                            <a:pt x="3369" y="0"/>
                            <a:pt x="7525" y="0"/>
                          </a:cubicBezTo>
                          <a:cubicBezTo>
                            <a:pt x="11681" y="0"/>
                            <a:pt x="15049" y="3369"/>
                            <a:pt x="15049" y="752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92" name="Google Shape;692;p1"/>
                    <p:cNvSpPr/>
                    <p:nvPr/>
                  </p:nvSpPr>
                  <p:spPr>
                    <a:xfrm>
                      <a:off x="2377440" y="5554217"/>
                      <a:ext cx="15049" cy="150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49" h="15049" extrusionOk="0">
                          <a:moveTo>
                            <a:pt x="15049" y="7525"/>
                          </a:moveTo>
                          <a:cubicBezTo>
                            <a:pt x="15049" y="11716"/>
                            <a:pt x="11716" y="15050"/>
                            <a:pt x="7525" y="15050"/>
                          </a:cubicBezTo>
                          <a:cubicBezTo>
                            <a:pt x="3334" y="15050"/>
                            <a:pt x="0" y="11716"/>
                            <a:pt x="0" y="7525"/>
                          </a:cubicBezTo>
                          <a:cubicBezTo>
                            <a:pt x="0" y="3334"/>
                            <a:pt x="3334" y="0"/>
                            <a:pt x="7525" y="0"/>
                          </a:cubicBezTo>
                          <a:cubicBezTo>
                            <a:pt x="11716" y="0"/>
                            <a:pt x="15049" y="3334"/>
                            <a:pt x="15049" y="7525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93" name="Google Shape;693;p1"/>
                    <p:cNvSpPr/>
                    <p:nvPr/>
                  </p:nvSpPr>
                  <p:spPr>
                    <a:xfrm>
                      <a:off x="2418016" y="5554217"/>
                      <a:ext cx="15049" cy="150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49" h="15049" extrusionOk="0">
                          <a:moveTo>
                            <a:pt x="15050" y="7525"/>
                          </a:moveTo>
                          <a:cubicBezTo>
                            <a:pt x="15050" y="11716"/>
                            <a:pt x="11716" y="15050"/>
                            <a:pt x="7525" y="15050"/>
                          </a:cubicBezTo>
                          <a:cubicBezTo>
                            <a:pt x="3334" y="15050"/>
                            <a:pt x="0" y="11716"/>
                            <a:pt x="0" y="7525"/>
                          </a:cubicBezTo>
                          <a:cubicBezTo>
                            <a:pt x="0" y="3334"/>
                            <a:pt x="3334" y="0"/>
                            <a:pt x="7525" y="0"/>
                          </a:cubicBezTo>
                          <a:cubicBezTo>
                            <a:pt x="11716" y="0"/>
                            <a:pt x="15050" y="3334"/>
                            <a:pt x="15050" y="7525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94" name="Google Shape;694;p1"/>
                    <p:cNvSpPr/>
                    <p:nvPr/>
                  </p:nvSpPr>
                  <p:spPr>
                    <a:xfrm>
                      <a:off x="2458593" y="5554218"/>
                      <a:ext cx="15049" cy="150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49" h="15049" extrusionOk="0">
                          <a:moveTo>
                            <a:pt x="15049" y="7524"/>
                          </a:moveTo>
                          <a:cubicBezTo>
                            <a:pt x="15049" y="11680"/>
                            <a:pt x="11680" y="15049"/>
                            <a:pt x="7525" y="15049"/>
                          </a:cubicBezTo>
                          <a:cubicBezTo>
                            <a:pt x="3369" y="15049"/>
                            <a:pt x="0" y="11680"/>
                            <a:pt x="0" y="7524"/>
                          </a:cubicBezTo>
                          <a:cubicBezTo>
                            <a:pt x="0" y="3369"/>
                            <a:pt x="3369" y="0"/>
                            <a:pt x="7525" y="0"/>
                          </a:cubicBezTo>
                          <a:cubicBezTo>
                            <a:pt x="11681" y="0"/>
                            <a:pt x="15049" y="3369"/>
                            <a:pt x="15049" y="752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95" name="Google Shape;695;p1"/>
                    <p:cNvSpPr/>
                    <p:nvPr/>
                  </p:nvSpPr>
                  <p:spPr>
                    <a:xfrm>
                      <a:off x="2499169" y="5554217"/>
                      <a:ext cx="15049" cy="150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49" h="15049" extrusionOk="0">
                          <a:moveTo>
                            <a:pt x="15050" y="7525"/>
                          </a:moveTo>
                          <a:cubicBezTo>
                            <a:pt x="15050" y="11716"/>
                            <a:pt x="11716" y="15050"/>
                            <a:pt x="7525" y="15050"/>
                          </a:cubicBezTo>
                          <a:cubicBezTo>
                            <a:pt x="3334" y="15050"/>
                            <a:pt x="0" y="11716"/>
                            <a:pt x="0" y="7525"/>
                          </a:cubicBezTo>
                          <a:cubicBezTo>
                            <a:pt x="0" y="3334"/>
                            <a:pt x="3334" y="0"/>
                            <a:pt x="7525" y="0"/>
                          </a:cubicBezTo>
                          <a:cubicBezTo>
                            <a:pt x="11716" y="0"/>
                            <a:pt x="15050" y="3334"/>
                            <a:pt x="15050" y="7525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696" name="Google Shape;696;p1"/>
                  <p:cNvGrpSpPr/>
                  <p:nvPr/>
                </p:nvGrpSpPr>
                <p:grpSpPr>
                  <a:xfrm>
                    <a:off x="2336863" y="5641848"/>
                    <a:ext cx="177355" cy="15049"/>
                    <a:chOff x="2336863" y="5641848"/>
                    <a:chExt cx="177355" cy="15049"/>
                  </a:xfrm>
                </p:grpSpPr>
                <p:sp>
                  <p:nvSpPr>
                    <p:cNvPr id="697" name="Google Shape;697;p1"/>
                    <p:cNvSpPr/>
                    <p:nvPr/>
                  </p:nvSpPr>
                  <p:spPr>
                    <a:xfrm>
                      <a:off x="2336863" y="5641848"/>
                      <a:ext cx="15049" cy="150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49" h="15049" extrusionOk="0">
                          <a:moveTo>
                            <a:pt x="15050" y="7525"/>
                          </a:moveTo>
                          <a:cubicBezTo>
                            <a:pt x="15050" y="11716"/>
                            <a:pt x="11716" y="15050"/>
                            <a:pt x="7525" y="15050"/>
                          </a:cubicBezTo>
                          <a:cubicBezTo>
                            <a:pt x="3334" y="15050"/>
                            <a:pt x="0" y="11716"/>
                            <a:pt x="0" y="7525"/>
                          </a:cubicBezTo>
                          <a:cubicBezTo>
                            <a:pt x="0" y="3334"/>
                            <a:pt x="3334" y="0"/>
                            <a:pt x="7525" y="0"/>
                          </a:cubicBezTo>
                          <a:cubicBezTo>
                            <a:pt x="11716" y="0"/>
                            <a:pt x="15050" y="3334"/>
                            <a:pt x="15050" y="7525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98" name="Google Shape;698;p1"/>
                    <p:cNvSpPr/>
                    <p:nvPr/>
                  </p:nvSpPr>
                  <p:spPr>
                    <a:xfrm>
                      <a:off x="2377440" y="5641848"/>
                      <a:ext cx="15049" cy="150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49" h="15049" extrusionOk="0">
                          <a:moveTo>
                            <a:pt x="15049" y="7525"/>
                          </a:moveTo>
                          <a:cubicBezTo>
                            <a:pt x="15049" y="11716"/>
                            <a:pt x="11716" y="15050"/>
                            <a:pt x="7525" y="15050"/>
                          </a:cubicBezTo>
                          <a:cubicBezTo>
                            <a:pt x="3334" y="15050"/>
                            <a:pt x="0" y="11716"/>
                            <a:pt x="0" y="7525"/>
                          </a:cubicBezTo>
                          <a:cubicBezTo>
                            <a:pt x="0" y="3334"/>
                            <a:pt x="3334" y="0"/>
                            <a:pt x="7525" y="0"/>
                          </a:cubicBezTo>
                          <a:cubicBezTo>
                            <a:pt x="11716" y="0"/>
                            <a:pt x="15049" y="3334"/>
                            <a:pt x="15049" y="7525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99" name="Google Shape;699;p1"/>
                    <p:cNvSpPr/>
                    <p:nvPr/>
                  </p:nvSpPr>
                  <p:spPr>
                    <a:xfrm>
                      <a:off x="2418016" y="5641848"/>
                      <a:ext cx="15049" cy="150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49" h="15049" extrusionOk="0">
                          <a:moveTo>
                            <a:pt x="15050" y="7525"/>
                          </a:moveTo>
                          <a:cubicBezTo>
                            <a:pt x="15050" y="11716"/>
                            <a:pt x="11716" y="15050"/>
                            <a:pt x="7525" y="15050"/>
                          </a:cubicBezTo>
                          <a:cubicBezTo>
                            <a:pt x="3334" y="15050"/>
                            <a:pt x="0" y="11716"/>
                            <a:pt x="0" y="7525"/>
                          </a:cubicBezTo>
                          <a:cubicBezTo>
                            <a:pt x="0" y="3334"/>
                            <a:pt x="3334" y="0"/>
                            <a:pt x="7525" y="0"/>
                          </a:cubicBezTo>
                          <a:cubicBezTo>
                            <a:pt x="11716" y="0"/>
                            <a:pt x="15050" y="3334"/>
                            <a:pt x="15050" y="7525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00" name="Google Shape;700;p1"/>
                    <p:cNvSpPr/>
                    <p:nvPr/>
                  </p:nvSpPr>
                  <p:spPr>
                    <a:xfrm>
                      <a:off x="2458592" y="5641848"/>
                      <a:ext cx="15049" cy="150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49" h="15049" extrusionOk="0">
                          <a:moveTo>
                            <a:pt x="15050" y="7525"/>
                          </a:moveTo>
                          <a:cubicBezTo>
                            <a:pt x="15050" y="11716"/>
                            <a:pt x="11716" y="15050"/>
                            <a:pt x="7525" y="15050"/>
                          </a:cubicBezTo>
                          <a:cubicBezTo>
                            <a:pt x="3334" y="15050"/>
                            <a:pt x="0" y="11716"/>
                            <a:pt x="0" y="7525"/>
                          </a:cubicBezTo>
                          <a:cubicBezTo>
                            <a:pt x="0" y="3334"/>
                            <a:pt x="3334" y="0"/>
                            <a:pt x="7525" y="0"/>
                          </a:cubicBezTo>
                          <a:cubicBezTo>
                            <a:pt x="11716" y="0"/>
                            <a:pt x="15050" y="3334"/>
                            <a:pt x="15050" y="7525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01" name="Google Shape;701;p1"/>
                    <p:cNvSpPr/>
                    <p:nvPr/>
                  </p:nvSpPr>
                  <p:spPr>
                    <a:xfrm>
                      <a:off x="2499169" y="5641848"/>
                      <a:ext cx="15049" cy="150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49" h="15049" extrusionOk="0">
                          <a:moveTo>
                            <a:pt x="15050" y="7525"/>
                          </a:moveTo>
                          <a:cubicBezTo>
                            <a:pt x="15050" y="11716"/>
                            <a:pt x="11716" y="15050"/>
                            <a:pt x="7525" y="15050"/>
                          </a:cubicBezTo>
                          <a:cubicBezTo>
                            <a:pt x="3334" y="15050"/>
                            <a:pt x="0" y="11716"/>
                            <a:pt x="0" y="7525"/>
                          </a:cubicBezTo>
                          <a:cubicBezTo>
                            <a:pt x="0" y="3334"/>
                            <a:pt x="3334" y="0"/>
                            <a:pt x="7525" y="0"/>
                          </a:cubicBezTo>
                          <a:cubicBezTo>
                            <a:pt x="11716" y="0"/>
                            <a:pt x="15050" y="3334"/>
                            <a:pt x="15050" y="7525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702" name="Google Shape;702;p1"/>
                <p:cNvGrpSpPr/>
                <p:nvPr/>
              </p:nvGrpSpPr>
              <p:grpSpPr>
                <a:xfrm>
                  <a:off x="1161625" y="3903897"/>
                  <a:ext cx="215413" cy="215333"/>
                  <a:chOff x="2288857" y="5187981"/>
                  <a:chExt cx="258413" cy="258317"/>
                </a:xfrm>
              </p:grpSpPr>
              <p:sp>
                <p:nvSpPr>
                  <p:cNvPr id="703" name="Google Shape;703;p1"/>
                  <p:cNvSpPr/>
                  <p:nvPr/>
                </p:nvSpPr>
                <p:spPr>
                  <a:xfrm>
                    <a:off x="2288857" y="5187981"/>
                    <a:ext cx="258413" cy="2583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413" h="258317" extrusionOk="0">
                        <a:moveTo>
                          <a:pt x="258413" y="129159"/>
                        </a:moveTo>
                        <a:cubicBezTo>
                          <a:pt x="258413" y="159544"/>
                          <a:pt x="247936" y="187452"/>
                          <a:pt x="230410" y="209454"/>
                        </a:cubicBezTo>
                        <a:cubicBezTo>
                          <a:pt x="206692" y="239268"/>
                          <a:pt x="170212" y="258318"/>
                          <a:pt x="129159" y="258318"/>
                        </a:cubicBezTo>
                        <a:cubicBezTo>
                          <a:pt x="88106" y="258318"/>
                          <a:pt x="51625" y="239268"/>
                          <a:pt x="28004" y="209454"/>
                        </a:cubicBezTo>
                        <a:cubicBezTo>
                          <a:pt x="27337" y="208597"/>
                          <a:pt x="26670" y="207740"/>
                          <a:pt x="26003" y="206788"/>
                        </a:cubicBezTo>
                        <a:cubicBezTo>
                          <a:pt x="9716" y="185166"/>
                          <a:pt x="0" y="158305"/>
                          <a:pt x="0" y="129159"/>
                        </a:cubicBezTo>
                        <a:cubicBezTo>
                          <a:pt x="0" y="57817"/>
                          <a:pt x="57817" y="0"/>
                          <a:pt x="129159" y="0"/>
                        </a:cubicBezTo>
                        <a:cubicBezTo>
                          <a:pt x="176784" y="0"/>
                          <a:pt x="218313" y="25717"/>
                          <a:pt x="240697" y="64008"/>
                        </a:cubicBezTo>
                        <a:cubicBezTo>
                          <a:pt x="251936" y="83153"/>
                          <a:pt x="258318" y="105442"/>
                          <a:pt x="258318" y="129159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1"/>
                  <p:cNvSpPr/>
                  <p:nvPr/>
                </p:nvSpPr>
                <p:spPr>
                  <a:xfrm>
                    <a:off x="2316956" y="5234082"/>
                    <a:ext cx="202501" cy="2122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501" h="212216" extrusionOk="0">
                        <a:moveTo>
                          <a:pt x="202406" y="163353"/>
                        </a:moveTo>
                        <a:cubicBezTo>
                          <a:pt x="178689" y="193167"/>
                          <a:pt x="142208" y="212217"/>
                          <a:pt x="101155" y="212217"/>
                        </a:cubicBezTo>
                        <a:cubicBezTo>
                          <a:pt x="60103" y="212217"/>
                          <a:pt x="23622" y="193167"/>
                          <a:pt x="0" y="163353"/>
                        </a:cubicBezTo>
                        <a:cubicBezTo>
                          <a:pt x="9525" y="122682"/>
                          <a:pt x="42958" y="91249"/>
                          <a:pt x="84677" y="84582"/>
                        </a:cubicBezTo>
                        <a:cubicBezTo>
                          <a:pt x="68675" y="78010"/>
                          <a:pt x="57341" y="62293"/>
                          <a:pt x="57341" y="43910"/>
                        </a:cubicBezTo>
                        <a:cubicBezTo>
                          <a:pt x="57341" y="19717"/>
                          <a:pt x="76962" y="0"/>
                          <a:pt x="101251" y="0"/>
                        </a:cubicBezTo>
                        <a:cubicBezTo>
                          <a:pt x="125539" y="0"/>
                          <a:pt x="145161" y="19717"/>
                          <a:pt x="145161" y="43910"/>
                        </a:cubicBezTo>
                        <a:cubicBezTo>
                          <a:pt x="145161" y="62293"/>
                          <a:pt x="133826" y="78010"/>
                          <a:pt x="117824" y="84582"/>
                        </a:cubicBezTo>
                        <a:cubicBezTo>
                          <a:pt x="159544" y="91249"/>
                          <a:pt x="192976" y="122682"/>
                          <a:pt x="202501" y="163353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05" name="Google Shape;705;p1"/>
              <p:cNvSpPr/>
              <p:nvPr/>
            </p:nvSpPr>
            <p:spPr>
              <a:xfrm>
                <a:off x="5401558" y="4012919"/>
                <a:ext cx="172878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157162" h="25527" extrusionOk="0">
                    <a:moveTo>
                      <a:pt x="144399" y="25527"/>
                    </a:moveTo>
                    <a:lnTo>
                      <a:pt x="12764" y="25527"/>
                    </a:lnTo>
                    <a:cubicBezTo>
                      <a:pt x="5715" y="25527"/>
                      <a:pt x="0" y="19812"/>
                      <a:pt x="0" y="12764"/>
                    </a:cubicBezTo>
                    <a:lnTo>
                      <a:pt x="0" y="12764"/>
                    </a:lnTo>
                    <a:cubicBezTo>
                      <a:pt x="0" y="5715"/>
                      <a:pt x="5715" y="0"/>
                      <a:pt x="12764" y="0"/>
                    </a:cubicBezTo>
                    <a:lnTo>
                      <a:pt x="144399" y="0"/>
                    </a:lnTo>
                    <a:cubicBezTo>
                      <a:pt x="151448" y="0"/>
                      <a:pt x="157163" y="5715"/>
                      <a:pt x="157163" y="12764"/>
                    </a:cubicBezTo>
                    <a:lnTo>
                      <a:pt x="157163" y="12764"/>
                    </a:lnTo>
                    <a:cubicBezTo>
                      <a:pt x="157163" y="19812"/>
                      <a:pt x="151448" y="25527"/>
                      <a:pt x="144399" y="2552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6" name="Google Shape;706;p1"/>
          <p:cNvSpPr txBox="1"/>
          <p:nvPr/>
        </p:nvSpPr>
        <p:spPr>
          <a:xfrm>
            <a:off x="641576" y="4167900"/>
            <a:ext cx="47721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r>
              <a:rPr lang="ro-RO"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Domeniu: Calc</a:t>
            </a:r>
            <a:r>
              <a:rPr lang="ro-RO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ulatoare și Tehnologia Informației</a:t>
            </a:r>
            <a:r>
              <a:rPr lang="ro-RO"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/>
          </a:p>
          <a:p>
            <a: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r>
              <a:rPr lang="ro-RO"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Program de studii: Calculatoare </a:t>
            </a:r>
            <a:endParaRPr/>
          </a:p>
          <a:p>
            <a: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r>
              <a:rPr lang="ro-RO"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An de studiu: IV</a:t>
            </a:r>
            <a:r>
              <a:rPr lang="ro-RO" sz="1600" b="0" i="0" u="none" strike="noStrike" cap="none">
                <a:solidFill>
                  <a:srgbClr val="003895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/>
          </a:p>
        </p:txBody>
      </p:sp>
      <p:pic>
        <p:nvPicPr>
          <p:cNvPr id="707" name="Google Shape;707;p1"/>
          <p:cNvPicPr preferRelativeResize="0"/>
          <p:nvPr/>
        </p:nvPicPr>
        <p:blipFill rotWithShape="1">
          <a:blip r:embed="rId3">
            <a:alphaModFix/>
          </a:blip>
          <a:srcRect l="7945" t="6164" b="13076"/>
          <a:stretch/>
        </p:blipFill>
        <p:spPr>
          <a:xfrm>
            <a:off x="392311" y="122146"/>
            <a:ext cx="8199120" cy="1009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474" y="67676"/>
            <a:ext cx="1097362" cy="1097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" descr="http://cmmi.tuiasi.ro/wp-content/uploads/2017/03/sigla-UTI-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4569" y="87534"/>
            <a:ext cx="816833" cy="1097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0"/>
          <p:cNvSpPr txBox="1">
            <a:spLocks noGrp="1"/>
          </p:cNvSpPr>
          <p:nvPr>
            <p:ph type="subTitle" idx="1"/>
          </p:nvPr>
        </p:nvSpPr>
        <p:spPr>
          <a:xfrm>
            <a:off x="431375" y="2770520"/>
            <a:ext cx="3990110" cy="1091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-RO" sz="1400" b="1" dirty="0" err="1">
                <a:latin typeface="Arial"/>
                <a:ea typeface="Arial"/>
                <a:cs typeface="Arial"/>
                <a:sym typeface="Arial"/>
              </a:rPr>
              <a:t>Raspberry</a:t>
            </a:r>
            <a:r>
              <a:rPr lang="ro-RO" sz="1400" b="1" dirty="0">
                <a:latin typeface="Arial"/>
                <a:ea typeface="Arial"/>
                <a:cs typeface="Arial"/>
                <a:sym typeface="Arial"/>
              </a:rPr>
              <a:t> Pi </a:t>
            </a:r>
            <a:r>
              <a:rPr lang="ro-RO" sz="1400" dirty="0">
                <a:latin typeface="Arial"/>
                <a:ea typeface="Arial"/>
                <a:cs typeface="Arial"/>
                <a:sym typeface="Arial"/>
              </a:rPr>
              <a:t>reprezintă o platformă compactă, care funcționează ca un mini-computer. 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</p:txBody>
      </p:sp>
      <p:sp>
        <p:nvSpPr>
          <p:cNvPr id="1058" name="Google Shape;1058;p10"/>
          <p:cNvSpPr txBox="1">
            <a:spLocks noGrp="1"/>
          </p:cNvSpPr>
          <p:nvPr>
            <p:ph type="title"/>
          </p:nvPr>
        </p:nvSpPr>
        <p:spPr>
          <a:xfrm>
            <a:off x="1676399" y="96982"/>
            <a:ext cx="5952414" cy="66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 sz="3600"/>
              <a:t>Structura dispozitivului</a:t>
            </a:r>
            <a:endParaRPr sz="3600"/>
          </a:p>
        </p:txBody>
      </p:sp>
      <p:pic>
        <p:nvPicPr>
          <p:cNvPr id="1059" name="Google Shape;1059;p10" descr="A green circuit board with many different component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350" y="834513"/>
            <a:ext cx="2482161" cy="1861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10" descr="A purple circuit board with white text and black buttons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6559" y="906342"/>
            <a:ext cx="1717964" cy="1717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0"/>
          <p:cNvSpPr txBox="1"/>
          <p:nvPr/>
        </p:nvSpPr>
        <p:spPr>
          <a:xfrm>
            <a:off x="2161309" y="3975548"/>
            <a:ext cx="514696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Împreună reprezintă o soluție integrabilă și ușor de utilizat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pentru </a:t>
            </a:r>
            <a:r>
              <a:rPr lang="ro-RO" sz="14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monitorizarea parametrilor fiziologici</a:t>
            </a:r>
            <a:r>
              <a:rPr lang="ro-RO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1062" name="Google Shape;1062;p10"/>
          <p:cNvSpPr txBox="1"/>
          <p:nvPr/>
        </p:nvSpPr>
        <p:spPr>
          <a:xfrm>
            <a:off x="4734790" y="2696134"/>
            <a:ext cx="3990110" cy="1091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ro-RO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Senzorul </a:t>
            </a:r>
            <a:r>
              <a:rPr lang="ro-RO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MAX30100</a:t>
            </a:r>
            <a:r>
              <a:rPr lang="ro-RO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este utilizat pentru monitorizarea </a:t>
            </a:r>
            <a:r>
              <a:rPr lang="ro-RO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ritmului cardiac</a:t>
            </a:r>
            <a:r>
              <a:rPr lang="ro-RO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dar și a </a:t>
            </a:r>
            <a:r>
              <a:rPr lang="ro-RO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nivelului de saturație al oxigenului din sânge</a:t>
            </a:r>
            <a:r>
              <a:rPr lang="ro-RO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None/>
            </a:pP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None/>
            </a:pP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3" name="Google Shape;1063;p10"/>
          <p:cNvSpPr txBox="1">
            <a:spLocks noGrp="1"/>
          </p:cNvSpPr>
          <p:nvPr>
            <p:ph type="sldNum" idx="12"/>
          </p:nvPr>
        </p:nvSpPr>
        <p:spPr>
          <a:xfrm>
            <a:off x="8451423" y="4749850"/>
            <a:ext cx="65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10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1"/>
          <p:cNvSpPr txBox="1">
            <a:spLocks noGrp="1"/>
          </p:cNvSpPr>
          <p:nvPr>
            <p:ph type="subTitle" idx="1"/>
          </p:nvPr>
        </p:nvSpPr>
        <p:spPr>
          <a:xfrm>
            <a:off x="431375" y="2770520"/>
            <a:ext cx="3990110" cy="1091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-RO" sz="1400" b="1" dirty="0">
                <a:latin typeface="Arial"/>
                <a:ea typeface="Arial"/>
                <a:cs typeface="Arial"/>
                <a:sym typeface="Arial"/>
              </a:rPr>
              <a:t>LCD 1602 </a:t>
            </a:r>
            <a:r>
              <a:rPr lang="ro-RO" sz="1400" dirty="0">
                <a:latin typeface="Arial"/>
                <a:ea typeface="Arial"/>
                <a:cs typeface="Arial"/>
                <a:sym typeface="Arial"/>
              </a:rPr>
              <a:t>este un ecran capabil să afișeze 2 rânduri a câte 16 caractere, ce comunică cu </a:t>
            </a:r>
            <a:r>
              <a:rPr lang="ro-RO" sz="1400" dirty="0" err="1">
                <a:latin typeface="Arial"/>
                <a:ea typeface="Arial"/>
                <a:cs typeface="Arial"/>
                <a:sym typeface="Arial"/>
              </a:rPr>
              <a:t>Rpi</a:t>
            </a:r>
            <a:r>
              <a:rPr lang="ro-RO" sz="1400" dirty="0">
                <a:latin typeface="Arial"/>
                <a:ea typeface="Arial"/>
                <a:cs typeface="Arial"/>
                <a:sym typeface="Arial"/>
              </a:rPr>
              <a:t> prin interfața </a:t>
            </a:r>
            <a:r>
              <a:rPr lang="ro-RO" sz="1400" dirty="0" err="1">
                <a:latin typeface="Arial"/>
                <a:ea typeface="Arial"/>
                <a:cs typeface="Arial"/>
                <a:sym typeface="Arial"/>
              </a:rPr>
              <a:t>I2C</a:t>
            </a:r>
            <a:r>
              <a:rPr lang="ro-RO" sz="14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4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</p:txBody>
      </p:sp>
      <p:sp>
        <p:nvSpPr>
          <p:cNvPr id="1069" name="Google Shape;1069;p11"/>
          <p:cNvSpPr txBox="1">
            <a:spLocks noGrp="1"/>
          </p:cNvSpPr>
          <p:nvPr>
            <p:ph type="title"/>
          </p:nvPr>
        </p:nvSpPr>
        <p:spPr>
          <a:xfrm>
            <a:off x="1676399" y="96982"/>
            <a:ext cx="5952414" cy="66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 sz="3600"/>
              <a:t>Structura dispozitivului</a:t>
            </a:r>
            <a:endParaRPr sz="3600"/>
          </a:p>
        </p:txBody>
      </p:sp>
      <p:sp>
        <p:nvSpPr>
          <p:cNvPr id="1070" name="Google Shape;1070;p11"/>
          <p:cNvSpPr txBox="1"/>
          <p:nvPr/>
        </p:nvSpPr>
        <p:spPr>
          <a:xfrm>
            <a:off x="1507624" y="3995459"/>
            <a:ext cx="62899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Utilizarea </a:t>
            </a:r>
            <a:r>
              <a:rPr lang="ro-RO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protocolului I2C </a:t>
            </a:r>
            <a:r>
              <a:rPr lang="ro-RO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 către majoritatea componentelor permite o comunicare eficientă pe un bus comun, reducând </a:t>
            </a:r>
            <a:r>
              <a:rPr lang="ro-RO" sz="1400" b="0" i="1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complexitatea conexiunilor</a:t>
            </a:r>
            <a:r>
              <a:rPr lang="ro-RO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1071" name="Google Shape;1071;p11"/>
          <p:cNvSpPr txBox="1"/>
          <p:nvPr/>
        </p:nvSpPr>
        <p:spPr>
          <a:xfrm>
            <a:off x="4734790" y="2696134"/>
            <a:ext cx="3990110" cy="1091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ro-RO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TFT LCD 1.8” </a:t>
            </a:r>
            <a:r>
              <a:rPr lang="ro-RO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un afișaj color grafic, ce permite redarea imaginilor, formelor și a textului. Acesta comunică cu Rpi prin SPI.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None/>
            </a:pP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None/>
            </a:pP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2" name="Google Shape;1072;p11" descr="A close-up of a green electronic devic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1163" y="947975"/>
            <a:ext cx="3282128" cy="202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11" descr="A black screen with orange strips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5414" y="965974"/>
            <a:ext cx="3429486" cy="1730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11"/>
          <p:cNvSpPr txBox="1">
            <a:spLocks noGrp="1"/>
          </p:cNvSpPr>
          <p:nvPr>
            <p:ph type="sldNum" idx="12"/>
          </p:nvPr>
        </p:nvSpPr>
        <p:spPr>
          <a:xfrm>
            <a:off x="8386197" y="4749850"/>
            <a:ext cx="719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11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2"/>
          <p:cNvSpPr txBox="1">
            <a:spLocks noGrp="1"/>
          </p:cNvSpPr>
          <p:nvPr>
            <p:ph type="title"/>
          </p:nvPr>
        </p:nvSpPr>
        <p:spPr>
          <a:xfrm>
            <a:off x="2013850" y="104605"/>
            <a:ext cx="5116200" cy="73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 sz="3600"/>
              <a:t>Tehnologia centrală</a:t>
            </a:r>
            <a:endParaRPr sz="3600"/>
          </a:p>
        </p:txBody>
      </p:sp>
      <p:sp>
        <p:nvSpPr>
          <p:cNvPr id="1080" name="Google Shape;1080;p12"/>
          <p:cNvSpPr txBox="1">
            <a:spLocks noGrp="1"/>
          </p:cNvSpPr>
          <p:nvPr>
            <p:ph type="subTitle" idx="1"/>
          </p:nvPr>
        </p:nvSpPr>
        <p:spPr>
          <a:xfrm>
            <a:off x="109091" y="1674844"/>
            <a:ext cx="3451527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-RO" sz="1400"/>
              <a:t>Tehnologia centrală ce stă la baza proiectului este </a:t>
            </a:r>
            <a:r>
              <a:rPr lang="ro-RO" sz="1400" b="1"/>
              <a:t>fotopletismografia</a:t>
            </a:r>
            <a:r>
              <a:rPr lang="ro-RO" sz="1400"/>
              <a:t>.</a:t>
            </a: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/>
          </a:p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-RO" sz="1400"/>
              <a:t>Aceasta reprezintă o metodă optică, ce măsoară </a:t>
            </a:r>
            <a:r>
              <a:rPr lang="ro-RO" sz="1400" i="1"/>
              <a:t>variațiile de volum ale sângelui</a:t>
            </a:r>
            <a:r>
              <a:rPr lang="ro-RO" sz="1400"/>
              <a:t> din vasele periferice, utilizând </a:t>
            </a:r>
            <a:r>
              <a:rPr lang="ro-RO" sz="1400" i="1"/>
              <a:t>absorbția luminii</a:t>
            </a:r>
            <a:r>
              <a:rPr lang="ro-RO" sz="1400"/>
              <a:t>. </a:t>
            </a:r>
            <a:endParaRPr/>
          </a:p>
        </p:txBody>
      </p:sp>
      <p:pic>
        <p:nvPicPr>
          <p:cNvPr id="1081" name="Google Shape;1081;p12" descr="A diagram of a blood vessel and a puls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9785" y="1196008"/>
            <a:ext cx="4638095" cy="30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2"/>
          <p:cNvSpPr txBox="1">
            <a:spLocks noGrp="1"/>
          </p:cNvSpPr>
          <p:nvPr>
            <p:ph type="sldNum" idx="12"/>
          </p:nvPr>
        </p:nvSpPr>
        <p:spPr>
          <a:xfrm>
            <a:off x="8429673" y="4749850"/>
            <a:ext cx="675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12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3"/>
          <p:cNvSpPr txBox="1">
            <a:spLocks noGrp="1"/>
          </p:cNvSpPr>
          <p:nvPr>
            <p:ph type="title"/>
          </p:nvPr>
        </p:nvSpPr>
        <p:spPr>
          <a:xfrm>
            <a:off x="2048486" y="166255"/>
            <a:ext cx="4774877" cy="7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 sz="3600"/>
              <a:t>Fotopletismografia</a:t>
            </a:r>
            <a:endParaRPr sz="3600"/>
          </a:p>
        </p:txBody>
      </p:sp>
      <p:sp>
        <p:nvSpPr>
          <p:cNvPr id="1088" name="Google Shape;1088;p13"/>
          <p:cNvSpPr txBox="1">
            <a:spLocks noGrp="1"/>
          </p:cNvSpPr>
          <p:nvPr>
            <p:ph type="subTitle" idx="1"/>
          </p:nvPr>
        </p:nvSpPr>
        <p:spPr>
          <a:xfrm>
            <a:off x="1301333" y="1064799"/>
            <a:ext cx="6416643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-RO" sz="1400"/>
              <a:t>Principiul său de funcționare implică o </a:t>
            </a:r>
            <a:r>
              <a:rPr lang="ro-RO" sz="1400" b="1"/>
              <a:t>sursă de lumină</a:t>
            </a:r>
            <a:r>
              <a:rPr lang="ro-RO" sz="1400"/>
              <a:t> (un led roșu și un led cu lumina infraroșie) și un </a:t>
            </a:r>
            <a:r>
              <a:rPr lang="ro-RO" sz="1400" b="1"/>
              <a:t>foto-detector</a:t>
            </a:r>
            <a:r>
              <a:rPr lang="ro-RO" sz="1400"/>
              <a:t>.</a:t>
            </a: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/>
          </a:p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-RO" sz="1400"/>
              <a:t>Când inima bate și sângele circulă prin deget, nivelul de lumină reflectată de țesuturi se schimbă, ceea ce duce la </a:t>
            </a:r>
            <a:r>
              <a:rPr lang="ro-RO" sz="1400" i="1"/>
              <a:t>apariția unui semnal</a:t>
            </a:r>
            <a:r>
              <a:rPr lang="ro-RO" sz="1400"/>
              <a:t> </a:t>
            </a:r>
            <a:r>
              <a:rPr lang="ro-RO" sz="1400" i="1"/>
              <a:t>oscilant</a:t>
            </a:r>
            <a:r>
              <a:rPr lang="ro-RO" sz="1400"/>
              <a:t> detectat de foto-detector.</a:t>
            </a:r>
            <a:endParaRPr/>
          </a:p>
        </p:txBody>
      </p:sp>
      <p:pic>
        <p:nvPicPr>
          <p:cNvPr id="1089" name="Google Shape;1089;p13" descr="A diagram of an artery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4602" y="2640757"/>
            <a:ext cx="4430103" cy="21583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3"/>
          <p:cNvSpPr txBox="1">
            <a:spLocks noGrp="1"/>
          </p:cNvSpPr>
          <p:nvPr>
            <p:ph type="sldNum" idx="12"/>
          </p:nvPr>
        </p:nvSpPr>
        <p:spPr>
          <a:xfrm>
            <a:off x="8407923" y="4749850"/>
            <a:ext cx="69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13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4"/>
          <p:cNvSpPr txBox="1">
            <a:spLocks noGrp="1"/>
          </p:cNvSpPr>
          <p:nvPr>
            <p:ph type="title"/>
          </p:nvPr>
        </p:nvSpPr>
        <p:spPr>
          <a:xfrm>
            <a:off x="1584359" y="37511"/>
            <a:ext cx="6222677" cy="885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 sz="3600"/>
              <a:t>Principiul de funcționare</a:t>
            </a:r>
            <a:endParaRPr sz="3600"/>
          </a:p>
        </p:txBody>
      </p:sp>
      <p:sp>
        <p:nvSpPr>
          <p:cNvPr id="1096" name="Google Shape;1096;p14"/>
          <p:cNvSpPr txBox="1">
            <a:spLocks noGrp="1"/>
          </p:cNvSpPr>
          <p:nvPr>
            <p:ph type="subTitle" idx="1"/>
          </p:nvPr>
        </p:nvSpPr>
        <p:spPr>
          <a:xfrm>
            <a:off x="642250" y="1656561"/>
            <a:ext cx="3320150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ro-RO" sz="1400"/>
              <a:t>Pentru </a:t>
            </a:r>
            <a:r>
              <a:rPr lang="ro-RO" sz="1400" b="1"/>
              <a:t>măsurarea ritmului cardiac</a:t>
            </a:r>
            <a:r>
              <a:rPr lang="ro-RO" sz="1400"/>
              <a:t>, este folosit semnalul provenit de la </a:t>
            </a:r>
            <a:r>
              <a:rPr lang="ro-RO" sz="1400" b="1"/>
              <a:t>led-ul infraroșu</a:t>
            </a:r>
            <a:r>
              <a:rPr lang="ro-RO" sz="1400"/>
              <a:t>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None/>
            </a:pPr>
            <a:endParaRPr sz="14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ro-RO" sz="1400"/>
              <a:t>Pentru </a:t>
            </a:r>
            <a:r>
              <a:rPr lang="ro-RO" sz="1400" b="1"/>
              <a:t>măsurarea nivelului de saturație al oxigenului din sânge</a:t>
            </a:r>
            <a:r>
              <a:rPr lang="ro-RO" sz="1400"/>
              <a:t>, sunt folosite semnalele provenite de la </a:t>
            </a:r>
            <a:r>
              <a:rPr lang="ro-RO" sz="1400" b="1"/>
              <a:t>ambele led-uri</a:t>
            </a:r>
            <a:r>
              <a:rPr lang="ro-RO" sz="1400"/>
              <a:t>. </a:t>
            </a:r>
            <a:endParaRPr/>
          </a:p>
        </p:txBody>
      </p:sp>
      <p:pic>
        <p:nvPicPr>
          <p:cNvPr id="1097" name="Google Shape;1097;p14" descr="A finger with blood vessels on i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7372" y="754579"/>
            <a:ext cx="6059222" cy="38748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4"/>
          <p:cNvSpPr txBox="1">
            <a:spLocks noGrp="1"/>
          </p:cNvSpPr>
          <p:nvPr>
            <p:ph type="sldNum" idx="12"/>
          </p:nvPr>
        </p:nvSpPr>
        <p:spPr>
          <a:xfrm>
            <a:off x="8418798" y="4749850"/>
            <a:ext cx="686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14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5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15"/>
          <p:cNvSpPr txBox="1">
            <a:spLocks noGrp="1"/>
          </p:cNvSpPr>
          <p:nvPr>
            <p:ph type="title"/>
          </p:nvPr>
        </p:nvSpPr>
        <p:spPr>
          <a:xfrm>
            <a:off x="4047174" y="2571975"/>
            <a:ext cx="463247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 err="1"/>
              <a:t>Implementare</a:t>
            </a:r>
            <a:endParaRPr dirty="0"/>
          </a:p>
        </p:txBody>
      </p:sp>
      <p:sp>
        <p:nvSpPr>
          <p:cNvPr id="1105" name="Google Shape;1105;p15"/>
          <p:cNvSpPr txBox="1">
            <a:spLocks noGrp="1"/>
          </p:cNvSpPr>
          <p:nvPr>
            <p:ph type="title" idx="2"/>
          </p:nvPr>
        </p:nvSpPr>
        <p:spPr>
          <a:xfrm>
            <a:off x="4047175" y="1321975"/>
            <a:ext cx="1235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o-RO"/>
              <a:t>04</a:t>
            </a:r>
            <a:endParaRPr/>
          </a:p>
        </p:txBody>
      </p:sp>
      <p:grpSp>
        <p:nvGrpSpPr>
          <p:cNvPr id="1106" name="Google Shape;1106;p15"/>
          <p:cNvGrpSpPr/>
          <p:nvPr/>
        </p:nvGrpSpPr>
        <p:grpSpPr>
          <a:xfrm>
            <a:off x="7441503" y="289852"/>
            <a:ext cx="1366912" cy="1382099"/>
            <a:chOff x="6568493" y="8"/>
            <a:chExt cx="1820607" cy="1840590"/>
          </a:xfrm>
        </p:grpSpPr>
        <p:sp>
          <p:nvSpPr>
            <p:cNvPr id="1107" name="Google Shape;1107;p15"/>
            <p:cNvSpPr/>
            <p:nvPr/>
          </p:nvSpPr>
          <p:spPr>
            <a:xfrm>
              <a:off x="6737915" y="169351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20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20" y="1983677"/>
                  </a:lnTo>
                  <a:cubicBezTo>
                    <a:pt x="1918906" y="1983677"/>
                    <a:pt x="1959864" y="1942814"/>
                    <a:pt x="1959864" y="1892427"/>
                  </a:cubicBezTo>
                  <a:lnTo>
                    <a:pt x="1959864" y="91345"/>
                  </a:lnTo>
                  <a:cubicBezTo>
                    <a:pt x="1959864" y="40958"/>
                    <a:pt x="1918906" y="0"/>
                    <a:pt x="1868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15"/>
            <p:cNvSpPr/>
            <p:nvPr/>
          </p:nvSpPr>
          <p:spPr>
            <a:xfrm>
              <a:off x="6653203" y="8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19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19" y="1983677"/>
                  </a:lnTo>
                  <a:cubicBezTo>
                    <a:pt x="1918907" y="1983677"/>
                    <a:pt x="1959865" y="1942814"/>
                    <a:pt x="1959865" y="1892427"/>
                  </a:cubicBezTo>
                  <a:lnTo>
                    <a:pt x="1959865" y="91345"/>
                  </a:lnTo>
                  <a:cubicBezTo>
                    <a:pt x="1959865" y="40958"/>
                    <a:pt x="1918907" y="0"/>
                    <a:pt x="1868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9" name="Google Shape;1109;p15"/>
            <p:cNvGrpSpPr/>
            <p:nvPr/>
          </p:nvGrpSpPr>
          <p:grpSpPr>
            <a:xfrm>
              <a:off x="6568493" y="84720"/>
              <a:ext cx="1649109" cy="1669065"/>
              <a:chOff x="8921020" y="472154"/>
              <a:chExt cx="1959958" cy="1983676"/>
            </a:xfrm>
          </p:grpSpPr>
          <p:sp>
            <p:nvSpPr>
              <p:cNvPr id="1110" name="Google Shape;1110;p15"/>
              <p:cNvSpPr/>
              <p:nvPr/>
            </p:nvSpPr>
            <p:spPr>
              <a:xfrm>
                <a:off x="8921114" y="472154"/>
                <a:ext cx="1959864" cy="1983676"/>
              </a:xfrm>
              <a:custGeom>
                <a:avLst/>
                <a:gdLst/>
                <a:ahLst/>
                <a:cxnLst/>
                <a:rect l="l" t="t" r="r" b="b"/>
                <a:pathLst>
                  <a:path w="1959864" h="1983676" extrusionOk="0">
                    <a:moveTo>
                      <a:pt x="1959864" y="91345"/>
                    </a:moveTo>
                    <a:lnTo>
                      <a:pt x="1959864" y="1892427"/>
                    </a:lnTo>
                    <a:cubicBezTo>
                      <a:pt x="1959864" y="1942814"/>
                      <a:pt x="1918907" y="1983677"/>
                      <a:pt x="1868520" y="1983677"/>
                    </a:cubicBezTo>
                    <a:lnTo>
                      <a:pt x="91345" y="1983677"/>
                    </a:lnTo>
                    <a:cubicBezTo>
                      <a:pt x="40958" y="1983677"/>
                      <a:pt x="0" y="1942814"/>
                      <a:pt x="0" y="1892427"/>
                    </a:cubicBezTo>
                    <a:lnTo>
                      <a:pt x="0" y="91345"/>
                    </a:lnTo>
                    <a:cubicBezTo>
                      <a:pt x="0" y="40958"/>
                      <a:pt x="40958" y="0"/>
                      <a:pt x="91345" y="0"/>
                    </a:cubicBezTo>
                    <a:lnTo>
                      <a:pt x="1868520" y="0"/>
                    </a:lnTo>
                    <a:cubicBezTo>
                      <a:pt x="1918907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15"/>
              <p:cNvSpPr/>
              <p:nvPr/>
            </p:nvSpPr>
            <p:spPr>
              <a:xfrm>
                <a:off x="8921020" y="472154"/>
                <a:ext cx="1959958" cy="172307"/>
              </a:xfrm>
              <a:custGeom>
                <a:avLst/>
                <a:gdLst/>
                <a:ahLst/>
                <a:cxnLst/>
                <a:rect l="l" t="t" r="r" b="b"/>
                <a:pathLst>
                  <a:path w="1959958" h="172307" extrusionOk="0">
                    <a:moveTo>
                      <a:pt x="1959959" y="91345"/>
                    </a:moveTo>
                    <a:lnTo>
                      <a:pt x="1959959" y="172307"/>
                    </a:lnTo>
                    <a:lnTo>
                      <a:pt x="0" y="172307"/>
                    </a:lnTo>
                    <a:lnTo>
                      <a:pt x="0" y="91345"/>
                    </a:lnTo>
                    <a:cubicBezTo>
                      <a:pt x="0" y="40958"/>
                      <a:pt x="40957" y="0"/>
                      <a:pt x="91344" y="0"/>
                    </a:cubicBezTo>
                    <a:lnTo>
                      <a:pt x="1868519" y="0"/>
                    </a:lnTo>
                    <a:cubicBezTo>
                      <a:pt x="1918906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rgbClr val="000000">
                  <a:alpha val="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12" name="Google Shape;1112;p15"/>
              <p:cNvGrpSpPr/>
              <p:nvPr/>
            </p:nvGrpSpPr>
            <p:grpSpPr>
              <a:xfrm>
                <a:off x="9011888" y="537781"/>
                <a:ext cx="255174" cy="64389"/>
                <a:chOff x="9011888" y="537781"/>
                <a:chExt cx="255174" cy="64389"/>
              </a:xfrm>
            </p:grpSpPr>
            <p:sp>
              <p:nvSpPr>
                <p:cNvPr id="1113" name="Google Shape;1113;p15"/>
                <p:cNvSpPr/>
                <p:nvPr/>
              </p:nvSpPr>
              <p:spPr>
                <a:xfrm>
                  <a:off x="920267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15"/>
                <p:cNvSpPr/>
                <p:nvPr/>
              </p:nvSpPr>
              <p:spPr>
                <a:xfrm>
                  <a:off x="910723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15"/>
                <p:cNvSpPr/>
                <p:nvPr/>
              </p:nvSpPr>
              <p:spPr>
                <a:xfrm>
                  <a:off x="9011888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116" name="Google Shape;1116;p15"/>
            <p:cNvGrpSpPr/>
            <p:nvPr/>
          </p:nvGrpSpPr>
          <p:grpSpPr>
            <a:xfrm>
              <a:off x="6795939" y="406335"/>
              <a:ext cx="1194216" cy="1228757"/>
              <a:chOff x="9191339" y="854392"/>
              <a:chExt cx="1419320" cy="1460372"/>
            </a:xfrm>
          </p:grpSpPr>
          <p:grpSp>
            <p:nvGrpSpPr>
              <p:cNvPr id="1117" name="Google Shape;1117;p15"/>
              <p:cNvGrpSpPr/>
              <p:nvPr/>
            </p:nvGrpSpPr>
            <p:grpSpPr>
              <a:xfrm>
                <a:off x="9191339" y="1884045"/>
                <a:ext cx="604932" cy="420243"/>
                <a:chOff x="9191339" y="1884045"/>
                <a:chExt cx="604932" cy="420243"/>
              </a:xfrm>
            </p:grpSpPr>
            <p:sp>
              <p:nvSpPr>
                <p:cNvPr id="1118" name="Google Shape;1118;p15"/>
                <p:cNvSpPr/>
                <p:nvPr/>
              </p:nvSpPr>
              <p:spPr>
                <a:xfrm>
                  <a:off x="9191339" y="1884045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p15"/>
                <p:cNvSpPr/>
                <p:nvPr/>
              </p:nvSpPr>
              <p:spPr>
                <a:xfrm>
                  <a:off x="9449466" y="1884045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15"/>
                <p:cNvSpPr/>
                <p:nvPr/>
              </p:nvSpPr>
              <p:spPr>
                <a:xfrm>
                  <a:off x="9651396" y="1884045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6" y="0"/>
                      </a:lnTo>
                      <a:lnTo>
                        <a:pt x="14487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15"/>
                <p:cNvSpPr/>
                <p:nvPr/>
              </p:nvSpPr>
              <p:spPr>
                <a:xfrm>
                  <a:off x="9308306" y="2006536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15"/>
                <p:cNvSpPr/>
                <p:nvPr/>
              </p:nvSpPr>
              <p:spPr>
                <a:xfrm>
                  <a:off x="9191339" y="2006536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15"/>
                <p:cNvSpPr/>
                <p:nvPr/>
              </p:nvSpPr>
              <p:spPr>
                <a:xfrm>
                  <a:off x="9460325" y="2128932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1" y="0"/>
                      </a:lnTo>
                      <a:lnTo>
                        <a:pt x="230791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15"/>
                <p:cNvSpPr/>
                <p:nvPr/>
              </p:nvSpPr>
              <p:spPr>
                <a:xfrm>
                  <a:off x="9713023" y="2128932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8" y="0"/>
                      </a:lnTo>
                      <a:lnTo>
                        <a:pt x="8324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15"/>
                <p:cNvSpPr/>
                <p:nvPr/>
              </p:nvSpPr>
              <p:spPr>
                <a:xfrm>
                  <a:off x="9191339" y="2128932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6" name="Google Shape;1126;p15"/>
                <p:cNvSpPr/>
                <p:nvPr/>
              </p:nvSpPr>
              <p:spPr>
                <a:xfrm>
                  <a:off x="9365170" y="225132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7" name="Google Shape;1127;p15"/>
                <p:cNvSpPr/>
                <p:nvPr/>
              </p:nvSpPr>
              <p:spPr>
                <a:xfrm>
                  <a:off x="9191339" y="225132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28" name="Google Shape;1128;p15"/>
              <p:cNvGrpSpPr/>
              <p:nvPr/>
            </p:nvGrpSpPr>
            <p:grpSpPr>
              <a:xfrm>
                <a:off x="10004774" y="854392"/>
                <a:ext cx="604932" cy="420243"/>
                <a:chOff x="10004774" y="854392"/>
                <a:chExt cx="604932" cy="420243"/>
              </a:xfrm>
            </p:grpSpPr>
            <p:sp>
              <p:nvSpPr>
                <p:cNvPr id="1129" name="Google Shape;1129;p15"/>
                <p:cNvSpPr/>
                <p:nvPr/>
              </p:nvSpPr>
              <p:spPr>
                <a:xfrm>
                  <a:off x="10004774" y="85439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15"/>
                <p:cNvSpPr/>
                <p:nvPr/>
              </p:nvSpPr>
              <p:spPr>
                <a:xfrm>
                  <a:off x="10262901" y="85439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15"/>
                <p:cNvSpPr/>
                <p:nvPr/>
              </p:nvSpPr>
              <p:spPr>
                <a:xfrm>
                  <a:off x="10464831" y="85439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p15"/>
                <p:cNvSpPr/>
                <p:nvPr/>
              </p:nvSpPr>
              <p:spPr>
                <a:xfrm>
                  <a:off x="10121741" y="976788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15"/>
                <p:cNvSpPr/>
                <p:nvPr/>
              </p:nvSpPr>
              <p:spPr>
                <a:xfrm>
                  <a:off x="10004774" y="976788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15"/>
                <p:cNvSpPr/>
                <p:nvPr/>
              </p:nvSpPr>
              <p:spPr>
                <a:xfrm>
                  <a:off x="10273760" y="1099280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5" name="Google Shape;1135;p15"/>
                <p:cNvSpPr/>
                <p:nvPr/>
              </p:nvSpPr>
              <p:spPr>
                <a:xfrm>
                  <a:off x="10526458" y="1099280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" name="Google Shape;1136;p15"/>
                <p:cNvSpPr/>
                <p:nvPr/>
              </p:nvSpPr>
              <p:spPr>
                <a:xfrm>
                  <a:off x="10004774" y="1099280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15"/>
                <p:cNvSpPr/>
                <p:nvPr/>
              </p:nvSpPr>
              <p:spPr>
                <a:xfrm>
                  <a:off x="10178700" y="1221676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p15"/>
                <p:cNvSpPr/>
                <p:nvPr/>
              </p:nvSpPr>
              <p:spPr>
                <a:xfrm>
                  <a:off x="10004774" y="1221676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9" name="Google Shape;1139;p15"/>
              <p:cNvGrpSpPr/>
              <p:nvPr/>
            </p:nvGrpSpPr>
            <p:grpSpPr>
              <a:xfrm>
                <a:off x="10004774" y="1374362"/>
                <a:ext cx="604932" cy="303466"/>
                <a:chOff x="10004774" y="1374362"/>
                <a:chExt cx="604932" cy="303466"/>
              </a:xfrm>
            </p:grpSpPr>
            <p:sp>
              <p:nvSpPr>
                <p:cNvPr id="1140" name="Google Shape;1140;p15"/>
                <p:cNvSpPr/>
                <p:nvPr/>
              </p:nvSpPr>
              <p:spPr>
                <a:xfrm>
                  <a:off x="10004774" y="137436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15"/>
                <p:cNvSpPr/>
                <p:nvPr/>
              </p:nvSpPr>
              <p:spPr>
                <a:xfrm>
                  <a:off x="10262901" y="137436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2" name="Google Shape;1142;p15"/>
                <p:cNvSpPr/>
                <p:nvPr/>
              </p:nvSpPr>
              <p:spPr>
                <a:xfrm>
                  <a:off x="10464831" y="137436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3" name="Google Shape;1143;p15"/>
                <p:cNvSpPr/>
                <p:nvPr/>
              </p:nvSpPr>
              <p:spPr>
                <a:xfrm>
                  <a:off x="10273760" y="1502378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p15"/>
                <p:cNvSpPr/>
                <p:nvPr/>
              </p:nvSpPr>
              <p:spPr>
                <a:xfrm>
                  <a:off x="10526458" y="1502378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p15"/>
                <p:cNvSpPr/>
                <p:nvPr/>
              </p:nvSpPr>
              <p:spPr>
                <a:xfrm>
                  <a:off x="10004774" y="1502378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p15"/>
                <p:cNvSpPr/>
                <p:nvPr/>
              </p:nvSpPr>
              <p:spPr>
                <a:xfrm>
                  <a:off x="10178700" y="162486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15"/>
                <p:cNvSpPr/>
                <p:nvPr/>
              </p:nvSpPr>
              <p:spPr>
                <a:xfrm>
                  <a:off x="10004774" y="162486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48" name="Google Shape;1148;p15"/>
              <p:cNvSpPr/>
              <p:nvPr/>
            </p:nvSpPr>
            <p:spPr>
              <a:xfrm>
                <a:off x="10004774" y="1875948"/>
                <a:ext cx="605885" cy="438816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438816" extrusionOk="0">
                    <a:moveTo>
                      <a:pt x="572167" y="0"/>
                    </a:moveTo>
                    <a:cubicBezTo>
                      <a:pt x="590789" y="0"/>
                      <a:pt x="605885" y="15096"/>
                      <a:pt x="605885" y="33718"/>
                    </a:cubicBezTo>
                    <a:lnTo>
                      <a:pt x="605885" y="405098"/>
                    </a:lnTo>
                    <a:cubicBezTo>
                      <a:pt x="605885" y="423720"/>
                      <a:pt x="590789" y="438817"/>
                      <a:pt x="572167" y="438817"/>
                    </a:cubicBezTo>
                    <a:lnTo>
                      <a:pt x="33718" y="438817"/>
                    </a:lnTo>
                    <a:cubicBezTo>
                      <a:pt x="15096" y="438817"/>
                      <a:pt x="0" y="423720"/>
                      <a:pt x="0" y="405098"/>
                    </a:cubicBezTo>
                    <a:lnTo>
                      <a:pt x="0" y="33718"/>
                    </a:lnTo>
                    <a:cubicBezTo>
                      <a:pt x="0" y="15096"/>
                      <a:pt x="15096" y="0"/>
                      <a:pt x="33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15"/>
              <p:cNvSpPr/>
              <p:nvPr/>
            </p:nvSpPr>
            <p:spPr>
              <a:xfrm>
                <a:off x="9191339" y="860202"/>
                <a:ext cx="605885" cy="815149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815149" extrusionOk="0">
                    <a:moveTo>
                      <a:pt x="554260" y="0"/>
                    </a:moveTo>
                    <a:cubicBezTo>
                      <a:pt x="582772" y="0"/>
                      <a:pt x="605885" y="23114"/>
                      <a:pt x="605885" y="51625"/>
                    </a:cubicBezTo>
                    <a:lnTo>
                      <a:pt x="605885" y="763524"/>
                    </a:lnTo>
                    <a:cubicBezTo>
                      <a:pt x="605885" y="792036"/>
                      <a:pt x="582771" y="815150"/>
                      <a:pt x="554260" y="815150"/>
                    </a:cubicBezTo>
                    <a:lnTo>
                      <a:pt x="51625" y="815150"/>
                    </a:lnTo>
                    <a:cubicBezTo>
                      <a:pt x="23113" y="815150"/>
                      <a:pt x="0" y="792036"/>
                      <a:pt x="0" y="763524"/>
                    </a:cubicBezTo>
                    <a:lnTo>
                      <a:pt x="0" y="51625"/>
                    </a:lnTo>
                    <a:cubicBezTo>
                      <a:pt x="0" y="23114"/>
                      <a:pt x="23113" y="0"/>
                      <a:pt x="51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0" name="Google Shape;1150;p15"/>
            <p:cNvGrpSpPr/>
            <p:nvPr/>
          </p:nvGrpSpPr>
          <p:grpSpPr>
            <a:xfrm>
              <a:off x="6717319" y="354723"/>
              <a:ext cx="656533" cy="799751"/>
              <a:chOff x="9097899" y="793051"/>
              <a:chExt cx="780287" cy="950500"/>
            </a:xfrm>
          </p:grpSpPr>
          <p:grpSp>
            <p:nvGrpSpPr>
              <p:cNvPr id="1151" name="Google Shape;1151;p15"/>
              <p:cNvGrpSpPr/>
              <p:nvPr/>
            </p:nvGrpSpPr>
            <p:grpSpPr>
              <a:xfrm>
                <a:off x="9118758" y="814006"/>
                <a:ext cx="747999" cy="918020"/>
                <a:chOff x="9118758" y="814006"/>
                <a:chExt cx="747999" cy="918020"/>
              </a:xfrm>
            </p:grpSpPr>
            <p:sp>
              <p:nvSpPr>
                <p:cNvPr id="1152" name="Google Shape;1152;p15"/>
                <p:cNvSpPr/>
                <p:nvPr/>
              </p:nvSpPr>
              <p:spPr>
                <a:xfrm>
                  <a:off x="9131522" y="1722501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70027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" name="Google Shape;1153;p15"/>
                <p:cNvSpPr/>
                <p:nvPr/>
              </p:nvSpPr>
              <p:spPr>
                <a:xfrm>
                  <a:off x="9118758" y="826579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87068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4" name="Google Shape;1154;p15"/>
                <p:cNvSpPr/>
                <p:nvPr/>
              </p:nvSpPr>
              <p:spPr>
                <a:xfrm>
                  <a:off x="9144285" y="814006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0" y="0"/>
                      </a:moveTo>
                      <a:lnTo>
                        <a:pt x="700278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5" name="Google Shape;1155;p15"/>
                <p:cNvSpPr/>
                <p:nvPr/>
              </p:nvSpPr>
              <p:spPr>
                <a:xfrm>
                  <a:off x="9857232" y="839247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0"/>
                      </a:moveTo>
                      <a:lnTo>
                        <a:pt x="0" y="87068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56" name="Google Shape;1156;p15"/>
              <p:cNvGrpSpPr/>
              <p:nvPr/>
            </p:nvGrpSpPr>
            <p:grpSpPr>
              <a:xfrm>
                <a:off x="9097899" y="793051"/>
                <a:ext cx="780287" cy="950500"/>
                <a:chOff x="9097899" y="793051"/>
                <a:chExt cx="780287" cy="950500"/>
              </a:xfrm>
            </p:grpSpPr>
            <p:grpSp>
              <p:nvGrpSpPr>
                <p:cNvPr id="1157" name="Google Shape;1157;p15"/>
                <p:cNvGrpSpPr/>
                <p:nvPr/>
              </p:nvGrpSpPr>
              <p:grpSpPr>
                <a:xfrm>
                  <a:off x="9097899" y="793051"/>
                  <a:ext cx="780287" cy="41909"/>
                  <a:chOff x="9097899" y="793051"/>
                  <a:chExt cx="780287" cy="41909"/>
                </a:xfrm>
              </p:grpSpPr>
              <p:sp>
                <p:nvSpPr>
                  <p:cNvPr id="1158" name="Google Shape;1158;p15"/>
                  <p:cNvSpPr/>
                  <p:nvPr/>
                </p:nvSpPr>
                <p:spPr>
                  <a:xfrm>
                    <a:off x="9097899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15"/>
                  <p:cNvSpPr/>
                  <p:nvPr/>
                </p:nvSpPr>
                <p:spPr>
                  <a:xfrm>
                    <a:off x="9467088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15"/>
                  <p:cNvSpPr/>
                  <p:nvPr/>
                </p:nvSpPr>
                <p:spPr>
                  <a:xfrm>
                    <a:off x="9836277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61" name="Google Shape;1161;p15"/>
                <p:cNvGrpSpPr/>
                <p:nvPr/>
              </p:nvGrpSpPr>
              <p:grpSpPr>
                <a:xfrm>
                  <a:off x="9097899" y="1247298"/>
                  <a:ext cx="780287" cy="41910"/>
                  <a:chOff x="9097899" y="1247298"/>
                  <a:chExt cx="780287" cy="41910"/>
                </a:xfrm>
              </p:grpSpPr>
              <p:sp>
                <p:nvSpPr>
                  <p:cNvPr id="1162" name="Google Shape;1162;p15"/>
                  <p:cNvSpPr/>
                  <p:nvPr/>
                </p:nvSpPr>
                <p:spPr>
                  <a:xfrm>
                    <a:off x="9097899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15"/>
                  <p:cNvSpPr/>
                  <p:nvPr/>
                </p:nvSpPr>
                <p:spPr>
                  <a:xfrm>
                    <a:off x="9836277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64" name="Google Shape;1164;p15"/>
                <p:cNvGrpSpPr/>
                <p:nvPr/>
              </p:nvGrpSpPr>
              <p:grpSpPr>
                <a:xfrm>
                  <a:off x="9097899" y="1701641"/>
                  <a:ext cx="780287" cy="41910"/>
                  <a:chOff x="9097899" y="1701641"/>
                  <a:chExt cx="780287" cy="41910"/>
                </a:xfrm>
              </p:grpSpPr>
              <p:sp>
                <p:nvSpPr>
                  <p:cNvPr id="1165" name="Google Shape;1165;p15"/>
                  <p:cNvSpPr/>
                  <p:nvPr/>
                </p:nvSpPr>
                <p:spPr>
                  <a:xfrm>
                    <a:off x="9097899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6" name="Google Shape;1166;p15"/>
                  <p:cNvSpPr/>
                  <p:nvPr/>
                </p:nvSpPr>
                <p:spPr>
                  <a:xfrm>
                    <a:off x="9467088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7" name="Google Shape;1167;p15"/>
                  <p:cNvSpPr/>
                  <p:nvPr/>
                </p:nvSpPr>
                <p:spPr>
                  <a:xfrm>
                    <a:off x="9836277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168" name="Google Shape;1168;p15"/>
            <p:cNvGrpSpPr/>
            <p:nvPr/>
          </p:nvGrpSpPr>
          <p:grpSpPr>
            <a:xfrm>
              <a:off x="7074117" y="956519"/>
              <a:ext cx="215826" cy="125825"/>
              <a:chOff x="9521952" y="1508283"/>
              <a:chExt cx="256508" cy="149542"/>
            </a:xfrm>
          </p:grpSpPr>
          <p:sp>
            <p:nvSpPr>
              <p:cNvPr id="1169" name="Google Shape;1169;p15"/>
              <p:cNvSpPr/>
              <p:nvPr/>
            </p:nvSpPr>
            <p:spPr>
              <a:xfrm>
                <a:off x="9521952" y="1508283"/>
                <a:ext cx="256508" cy="149542"/>
              </a:xfrm>
              <a:custGeom>
                <a:avLst/>
                <a:gdLst/>
                <a:ahLst/>
                <a:cxnLst/>
                <a:rect l="l" t="t" r="r" b="b"/>
                <a:pathLst>
                  <a:path w="256508" h="149542" extrusionOk="0">
                    <a:moveTo>
                      <a:pt x="218694" y="0"/>
                    </a:moveTo>
                    <a:cubicBezTo>
                      <a:pt x="239578" y="0"/>
                      <a:pt x="256508" y="16930"/>
                      <a:pt x="256508" y="37814"/>
                    </a:cubicBezTo>
                    <a:lnTo>
                      <a:pt x="256508" y="111728"/>
                    </a:lnTo>
                    <a:cubicBezTo>
                      <a:pt x="256508" y="132612"/>
                      <a:pt x="239578" y="149543"/>
                      <a:pt x="218694" y="149543"/>
                    </a:cubicBezTo>
                    <a:lnTo>
                      <a:pt x="37814" y="149543"/>
                    </a:lnTo>
                    <a:cubicBezTo>
                      <a:pt x="16930" y="149543"/>
                      <a:pt x="1" y="132612"/>
                      <a:pt x="1" y="111728"/>
                    </a:cubicBezTo>
                    <a:lnTo>
                      <a:pt x="1" y="37814"/>
                    </a:lnTo>
                    <a:cubicBezTo>
                      <a:pt x="1" y="16930"/>
                      <a:pt x="16930" y="0"/>
                      <a:pt x="37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70" name="Google Shape;1170;p15"/>
              <p:cNvGrpSpPr/>
              <p:nvPr/>
            </p:nvGrpSpPr>
            <p:grpSpPr>
              <a:xfrm>
                <a:off x="9556578" y="1534618"/>
                <a:ext cx="183763" cy="98921"/>
                <a:chOff x="9556578" y="1534618"/>
                <a:chExt cx="183763" cy="98921"/>
              </a:xfrm>
            </p:grpSpPr>
            <p:grpSp>
              <p:nvGrpSpPr>
                <p:cNvPr id="1171" name="Google Shape;1171;p15"/>
                <p:cNvGrpSpPr/>
                <p:nvPr/>
              </p:nvGrpSpPr>
              <p:grpSpPr>
                <a:xfrm>
                  <a:off x="9645396" y="1536115"/>
                  <a:ext cx="94945" cy="94946"/>
                  <a:chOff x="9645396" y="1536115"/>
                  <a:chExt cx="94945" cy="94946"/>
                </a:xfrm>
              </p:grpSpPr>
              <p:sp>
                <p:nvSpPr>
                  <p:cNvPr id="1172" name="Google Shape;1172;p15"/>
                  <p:cNvSpPr/>
                  <p:nvPr/>
                </p:nvSpPr>
                <p:spPr>
                  <a:xfrm>
                    <a:off x="9645396" y="1588389"/>
                    <a:ext cx="42671" cy="426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71" h="42672" extrusionOk="0">
                        <a:moveTo>
                          <a:pt x="16764" y="31147"/>
                        </a:moveTo>
                        <a:lnTo>
                          <a:pt x="42672" y="5144"/>
                        </a:lnTo>
                        <a:lnTo>
                          <a:pt x="37529" y="0"/>
                        </a:lnTo>
                        <a:lnTo>
                          <a:pt x="11525" y="25908"/>
                        </a:lnTo>
                        <a:lnTo>
                          <a:pt x="6382" y="28765"/>
                        </a:lnTo>
                        <a:lnTo>
                          <a:pt x="0" y="38576"/>
                        </a:lnTo>
                        <a:lnTo>
                          <a:pt x="4096" y="42672"/>
                        </a:lnTo>
                        <a:lnTo>
                          <a:pt x="13906" y="36290"/>
                        </a:lnTo>
                        <a:lnTo>
                          <a:pt x="16764" y="311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3" name="Google Shape;1173;p15"/>
                  <p:cNvSpPr/>
                  <p:nvPr/>
                </p:nvSpPr>
                <p:spPr>
                  <a:xfrm>
                    <a:off x="9674923" y="1536115"/>
                    <a:ext cx="65418" cy="65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18" h="65418" extrusionOk="0">
                        <a:moveTo>
                          <a:pt x="36576" y="54845"/>
                        </a:moveTo>
                        <a:lnTo>
                          <a:pt x="63246" y="28175"/>
                        </a:lnTo>
                        <a:cubicBezTo>
                          <a:pt x="64008" y="27413"/>
                          <a:pt x="64484" y="26461"/>
                          <a:pt x="64770" y="25413"/>
                        </a:cubicBezTo>
                        <a:cubicBezTo>
                          <a:pt x="65627" y="21794"/>
                          <a:pt x="66866" y="13602"/>
                          <a:pt x="59341" y="6077"/>
                        </a:cubicBezTo>
                        <a:cubicBezTo>
                          <a:pt x="51816" y="-1447"/>
                          <a:pt x="43625" y="-209"/>
                          <a:pt x="40005" y="648"/>
                        </a:cubicBezTo>
                        <a:cubicBezTo>
                          <a:pt x="38958" y="934"/>
                          <a:pt x="38005" y="1410"/>
                          <a:pt x="37243" y="2172"/>
                        </a:cubicBezTo>
                        <a:lnTo>
                          <a:pt x="10573" y="28842"/>
                        </a:lnTo>
                        <a:cubicBezTo>
                          <a:pt x="14669" y="32938"/>
                          <a:pt x="14669" y="39701"/>
                          <a:pt x="10573" y="43796"/>
                        </a:cubicBezTo>
                        <a:lnTo>
                          <a:pt x="8287" y="46082"/>
                        </a:lnTo>
                        <a:lnTo>
                          <a:pt x="4286" y="42082"/>
                        </a:lnTo>
                        <a:lnTo>
                          <a:pt x="0" y="46368"/>
                        </a:lnTo>
                        <a:lnTo>
                          <a:pt x="19050" y="65418"/>
                        </a:lnTo>
                        <a:lnTo>
                          <a:pt x="23336" y="61132"/>
                        </a:lnTo>
                        <a:lnTo>
                          <a:pt x="19336" y="57131"/>
                        </a:lnTo>
                        <a:lnTo>
                          <a:pt x="21622" y="54845"/>
                        </a:lnTo>
                        <a:cubicBezTo>
                          <a:pt x="25718" y="50750"/>
                          <a:pt x="32481" y="50750"/>
                          <a:pt x="36576" y="5484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74" name="Google Shape;1174;p15"/>
                <p:cNvGrpSpPr/>
                <p:nvPr/>
              </p:nvGrpSpPr>
              <p:grpSpPr>
                <a:xfrm>
                  <a:off x="9556578" y="1534618"/>
                  <a:ext cx="98773" cy="98921"/>
                  <a:chOff x="9556578" y="1534618"/>
                  <a:chExt cx="98773" cy="98921"/>
                </a:xfrm>
              </p:grpSpPr>
              <p:sp>
                <p:nvSpPr>
                  <p:cNvPr id="1175" name="Google Shape;1175;p15"/>
                  <p:cNvSpPr/>
                  <p:nvPr/>
                </p:nvSpPr>
                <p:spPr>
                  <a:xfrm>
                    <a:off x="9556578" y="1534618"/>
                    <a:ext cx="98773" cy="98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73" h="98921" extrusionOk="0">
                        <a:moveTo>
                          <a:pt x="40717" y="72440"/>
                        </a:moveTo>
                        <a:lnTo>
                          <a:pt x="72244" y="40912"/>
                        </a:lnTo>
                        <a:cubicBezTo>
                          <a:pt x="74149" y="39007"/>
                          <a:pt x="76721" y="38054"/>
                          <a:pt x="79388" y="38054"/>
                        </a:cubicBezTo>
                        <a:cubicBezTo>
                          <a:pt x="84341" y="38150"/>
                          <a:pt x="89389" y="36340"/>
                          <a:pt x="93199" y="32530"/>
                        </a:cubicBezTo>
                        <a:cubicBezTo>
                          <a:pt x="98247" y="27482"/>
                          <a:pt x="99866" y="20243"/>
                          <a:pt x="98057" y="13766"/>
                        </a:cubicBezTo>
                        <a:lnTo>
                          <a:pt x="88722" y="23100"/>
                        </a:lnTo>
                        <a:lnTo>
                          <a:pt x="78435" y="20338"/>
                        </a:lnTo>
                        <a:lnTo>
                          <a:pt x="75673" y="10051"/>
                        </a:lnTo>
                        <a:lnTo>
                          <a:pt x="85007" y="716"/>
                        </a:lnTo>
                        <a:cubicBezTo>
                          <a:pt x="78626" y="-1093"/>
                          <a:pt x="71482" y="526"/>
                          <a:pt x="66434" y="5574"/>
                        </a:cubicBezTo>
                        <a:cubicBezTo>
                          <a:pt x="62624" y="9384"/>
                          <a:pt x="60814" y="14432"/>
                          <a:pt x="60909" y="19385"/>
                        </a:cubicBezTo>
                        <a:cubicBezTo>
                          <a:pt x="60909" y="22052"/>
                          <a:pt x="59957" y="24624"/>
                          <a:pt x="58052" y="26529"/>
                        </a:cubicBezTo>
                        <a:lnTo>
                          <a:pt x="26524" y="58057"/>
                        </a:lnTo>
                        <a:cubicBezTo>
                          <a:pt x="24619" y="59962"/>
                          <a:pt x="22047" y="60914"/>
                          <a:pt x="19380" y="60914"/>
                        </a:cubicBezTo>
                        <a:cubicBezTo>
                          <a:pt x="14427" y="60819"/>
                          <a:pt x="9379" y="62629"/>
                          <a:pt x="5569" y="66439"/>
                        </a:cubicBezTo>
                        <a:cubicBezTo>
                          <a:pt x="-2146" y="74154"/>
                          <a:pt x="-1861" y="86918"/>
                          <a:pt x="6522" y="94252"/>
                        </a:cubicBezTo>
                        <a:cubicBezTo>
                          <a:pt x="13761" y="100634"/>
                          <a:pt x="24905" y="100443"/>
                          <a:pt x="32048" y="93871"/>
                        </a:cubicBezTo>
                        <a:cubicBezTo>
                          <a:pt x="36239" y="89966"/>
                          <a:pt x="38240" y="84632"/>
                          <a:pt x="38145" y="79393"/>
                        </a:cubicBezTo>
                        <a:cubicBezTo>
                          <a:pt x="38145" y="76821"/>
                          <a:pt x="39097" y="74249"/>
                          <a:pt x="41002" y="72440"/>
                        </a:cubicBezTo>
                        <a:close/>
                        <a:moveTo>
                          <a:pt x="16618" y="87965"/>
                        </a:moveTo>
                        <a:lnTo>
                          <a:pt x="10713" y="82060"/>
                        </a:lnTo>
                        <a:lnTo>
                          <a:pt x="12903" y="73964"/>
                        </a:lnTo>
                        <a:lnTo>
                          <a:pt x="21000" y="71773"/>
                        </a:lnTo>
                        <a:lnTo>
                          <a:pt x="26905" y="77678"/>
                        </a:lnTo>
                        <a:lnTo>
                          <a:pt x="24714" y="85775"/>
                        </a:lnTo>
                        <a:lnTo>
                          <a:pt x="16618" y="879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15"/>
                  <p:cNvSpPr/>
                  <p:nvPr/>
                </p:nvSpPr>
                <p:spPr>
                  <a:xfrm>
                    <a:off x="9597270" y="1577125"/>
                    <a:ext cx="15573" cy="15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73" h="15573" extrusionOk="0">
                        <a:moveTo>
                          <a:pt x="786" y="14883"/>
                        </a:moveTo>
                        <a:lnTo>
                          <a:pt x="786" y="14883"/>
                        </a:lnTo>
                        <a:cubicBezTo>
                          <a:pt x="-262" y="13835"/>
                          <a:pt x="-262" y="12025"/>
                          <a:pt x="786" y="10882"/>
                        </a:cubicBezTo>
                        <a:lnTo>
                          <a:pt x="10882" y="786"/>
                        </a:lnTo>
                        <a:cubicBezTo>
                          <a:pt x="11930" y="-262"/>
                          <a:pt x="13740" y="-262"/>
                          <a:pt x="14788" y="786"/>
                        </a:cubicBezTo>
                        <a:lnTo>
                          <a:pt x="14788" y="786"/>
                        </a:lnTo>
                        <a:cubicBezTo>
                          <a:pt x="15835" y="1834"/>
                          <a:pt x="15835" y="3643"/>
                          <a:pt x="14788" y="4691"/>
                        </a:cubicBezTo>
                        <a:lnTo>
                          <a:pt x="4691" y="14788"/>
                        </a:lnTo>
                        <a:cubicBezTo>
                          <a:pt x="3643" y="15835"/>
                          <a:pt x="1834" y="15835"/>
                          <a:pt x="690" y="147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177" name="Google Shape;1177;p15"/>
          <p:cNvGrpSpPr/>
          <p:nvPr/>
        </p:nvGrpSpPr>
        <p:grpSpPr>
          <a:xfrm>
            <a:off x="254436" y="3695349"/>
            <a:ext cx="917374" cy="683570"/>
            <a:chOff x="1914620" y="1930431"/>
            <a:chExt cx="572929" cy="426911"/>
          </a:xfrm>
        </p:grpSpPr>
        <p:grpSp>
          <p:nvGrpSpPr>
            <p:cNvPr id="1178" name="Google Shape;1178;p15"/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1179" name="Google Shape;1179;p15"/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15"/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5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15"/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82" name="Google Shape;1182;p15"/>
            <p:cNvSpPr/>
            <p:nvPr/>
          </p:nvSpPr>
          <p:spPr>
            <a:xfrm>
              <a:off x="2024157" y="2180272"/>
              <a:ext cx="222980" cy="101917"/>
            </a:xfrm>
            <a:custGeom>
              <a:avLst/>
              <a:gdLst/>
              <a:ahLst/>
              <a:cxnLst/>
              <a:rect l="l" t="t" r="r" b="b"/>
              <a:pathLst>
                <a:path w="222980" h="101917" extrusionOk="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83" name="Google Shape;1183;p15" descr="A computer screen with a heart and a heartbeat&#10;&#10;AI-generated content may be incorrect.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87605" y="1184454"/>
            <a:ext cx="2990400" cy="299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184" name="Google Shape;1184;p15"/>
          <p:cNvSpPr txBox="1">
            <a:spLocks noGrp="1"/>
          </p:cNvSpPr>
          <p:nvPr>
            <p:ph type="sldNum" idx="12"/>
          </p:nvPr>
        </p:nvSpPr>
        <p:spPr>
          <a:xfrm>
            <a:off x="8430773" y="4749850"/>
            <a:ext cx="674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15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6"/>
          <p:cNvSpPr txBox="1">
            <a:spLocks noGrp="1"/>
          </p:cNvSpPr>
          <p:nvPr>
            <p:ph type="title"/>
          </p:nvPr>
        </p:nvSpPr>
        <p:spPr>
          <a:xfrm>
            <a:off x="1440000" y="778179"/>
            <a:ext cx="61519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/>
              <a:t>Fluxul de procesare a datelor</a:t>
            </a:r>
            <a:endParaRPr/>
          </a:p>
        </p:txBody>
      </p:sp>
      <p:sp>
        <p:nvSpPr>
          <p:cNvPr id="1190" name="Google Shape;1190;p16"/>
          <p:cNvSpPr/>
          <p:nvPr/>
        </p:nvSpPr>
        <p:spPr>
          <a:xfrm>
            <a:off x="1523823" y="2483550"/>
            <a:ext cx="176400" cy="17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6"/>
          <p:cNvSpPr/>
          <p:nvPr/>
        </p:nvSpPr>
        <p:spPr>
          <a:xfrm>
            <a:off x="3487723" y="2483550"/>
            <a:ext cx="176400" cy="17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16"/>
          <p:cNvSpPr/>
          <p:nvPr/>
        </p:nvSpPr>
        <p:spPr>
          <a:xfrm>
            <a:off x="5451623" y="2483550"/>
            <a:ext cx="176400" cy="17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16"/>
          <p:cNvSpPr/>
          <p:nvPr/>
        </p:nvSpPr>
        <p:spPr>
          <a:xfrm>
            <a:off x="7415523" y="2483550"/>
            <a:ext cx="176400" cy="17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16"/>
          <p:cNvSpPr txBox="1"/>
          <p:nvPr/>
        </p:nvSpPr>
        <p:spPr>
          <a:xfrm flipH="1">
            <a:off x="689323" y="2984425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o-RO" sz="1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Eșantionare date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o-RO" sz="1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(50 Hz)</a:t>
            </a:r>
            <a:endParaRPr sz="12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5" name="Google Shape;1195;p16"/>
          <p:cNvSpPr txBox="1"/>
          <p:nvPr/>
        </p:nvSpPr>
        <p:spPr>
          <a:xfrm flipH="1">
            <a:off x="2653223" y="2984425"/>
            <a:ext cx="182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o-RO" sz="1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Filtrare numerică (aplicare filtru </a:t>
            </a:r>
            <a:r>
              <a:rPr lang="ro-RO" sz="12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ButterWorth</a:t>
            </a:r>
            <a:r>
              <a:rPr lang="ro-RO" sz="1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trece-bandă)</a:t>
            </a:r>
            <a:endParaRPr dirty="0"/>
          </a:p>
        </p:txBody>
      </p:sp>
      <p:sp>
        <p:nvSpPr>
          <p:cNvPr id="1196" name="Google Shape;1196;p16"/>
          <p:cNvSpPr txBox="1"/>
          <p:nvPr/>
        </p:nvSpPr>
        <p:spPr>
          <a:xfrm flipH="1">
            <a:off x="4617123" y="2984425"/>
            <a:ext cx="1828800" cy="53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o-RO" sz="1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Procesare preliminară și afișare</a:t>
            </a:r>
            <a:endParaRPr sz="12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7" name="Google Shape;1197;p16"/>
          <p:cNvSpPr txBox="1"/>
          <p:nvPr/>
        </p:nvSpPr>
        <p:spPr>
          <a:xfrm flipH="1">
            <a:off x="6581023" y="2984425"/>
            <a:ext cx="1828800" cy="55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o-RO" sz="12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Aplicare clasificatori și afișare</a:t>
            </a:r>
            <a:endParaRPr sz="1200" b="1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98" name="Google Shape;1198;p16"/>
          <p:cNvCxnSpPr>
            <a:stCxn id="1190" idx="6"/>
            <a:endCxn id="1191" idx="2"/>
          </p:cNvCxnSpPr>
          <p:nvPr/>
        </p:nvCxnSpPr>
        <p:spPr>
          <a:xfrm>
            <a:off x="1700223" y="25717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1199" name="Google Shape;1199;p16"/>
          <p:cNvCxnSpPr>
            <a:stCxn id="1191" idx="6"/>
            <a:endCxn id="1192" idx="2"/>
          </p:cNvCxnSpPr>
          <p:nvPr/>
        </p:nvCxnSpPr>
        <p:spPr>
          <a:xfrm>
            <a:off x="3664123" y="25717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1200" name="Google Shape;1200;p16"/>
          <p:cNvCxnSpPr>
            <a:stCxn id="1192" idx="6"/>
            <a:endCxn id="1193" idx="2"/>
          </p:cNvCxnSpPr>
          <p:nvPr/>
        </p:nvCxnSpPr>
        <p:spPr>
          <a:xfrm>
            <a:off x="5628023" y="25717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1201" name="Google Shape;1201;p16"/>
          <p:cNvCxnSpPr>
            <a:stCxn id="1190" idx="4"/>
            <a:endCxn id="1194" idx="0"/>
          </p:cNvCxnSpPr>
          <p:nvPr/>
        </p:nvCxnSpPr>
        <p:spPr>
          <a:xfrm flipH="1">
            <a:off x="1603623" y="2659950"/>
            <a:ext cx="8400" cy="324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1202" name="Google Shape;1202;p16"/>
          <p:cNvCxnSpPr>
            <a:stCxn id="1191" idx="4"/>
            <a:endCxn id="1195" idx="0"/>
          </p:cNvCxnSpPr>
          <p:nvPr/>
        </p:nvCxnSpPr>
        <p:spPr>
          <a:xfrm flipH="1">
            <a:off x="3567523" y="2659950"/>
            <a:ext cx="8400" cy="324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1203" name="Google Shape;1203;p16"/>
          <p:cNvCxnSpPr>
            <a:stCxn id="1192" idx="4"/>
            <a:endCxn id="1196" idx="0"/>
          </p:cNvCxnSpPr>
          <p:nvPr/>
        </p:nvCxnSpPr>
        <p:spPr>
          <a:xfrm flipH="1">
            <a:off x="5531423" y="2659950"/>
            <a:ext cx="8400" cy="324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1204" name="Google Shape;1204;p16"/>
          <p:cNvCxnSpPr>
            <a:stCxn id="1193" idx="4"/>
            <a:endCxn id="1197" idx="0"/>
          </p:cNvCxnSpPr>
          <p:nvPr/>
        </p:nvCxnSpPr>
        <p:spPr>
          <a:xfrm flipH="1">
            <a:off x="7495323" y="2659950"/>
            <a:ext cx="8400" cy="324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1205" name="Google Shape;1205;p16"/>
          <p:cNvSpPr/>
          <p:nvPr/>
        </p:nvSpPr>
        <p:spPr>
          <a:xfrm>
            <a:off x="1309819" y="1772122"/>
            <a:ext cx="1552353" cy="46782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MAX30100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16"/>
          <p:cNvSpPr/>
          <p:nvPr/>
        </p:nvSpPr>
        <p:spPr>
          <a:xfrm>
            <a:off x="3700773" y="1772122"/>
            <a:ext cx="3919763" cy="44544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Rasbperry Pi</a:t>
            </a:r>
            <a:endParaRPr/>
          </a:p>
        </p:txBody>
      </p:sp>
      <p:cxnSp>
        <p:nvCxnSpPr>
          <p:cNvPr id="1207" name="Google Shape;1207;p16"/>
          <p:cNvCxnSpPr/>
          <p:nvPr/>
        </p:nvCxnSpPr>
        <p:spPr>
          <a:xfrm>
            <a:off x="2934586" y="1994846"/>
            <a:ext cx="729537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1208" name="Google Shape;1208;p16"/>
          <p:cNvSpPr/>
          <p:nvPr/>
        </p:nvSpPr>
        <p:spPr>
          <a:xfrm>
            <a:off x="4763646" y="3965985"/>
            <a:ext cx="1552353" cy="46782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LCD 1602</a:t>
            </a:r>
            <a:endParaRPr/>
          </a:p>
        </p:txBody>
      </p:sp>
      <p:sp>
        <p:nvSpPr>
          <p:cNvPr id="1209" name="Google Shape;1209;p16"/>
          <p:cNvSpPr/>
          <p:nvPr/>
        </p:nvSpPr>
        <p:spPr>
          <a:xfrm>
            <a:off x="6727546" y="3965985"/>
            <a:ext cx="1552353" cy="46782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TFT LCD 1.8”</a:t>
            </a:r>
            <a:endParaRPr/>
          </a:p>
        </p:txBody>
      </p:sp>
      <p:cxnSp>
        <p:nvCxnSpPr>
          <p:cNvPr id="1210" name="Google Shape;1210;p16"/>
          <p:cNvCxnSpPr/>
          <p:nvPr/>
        </p:nvCxnSpPr>
        <p:spPr>
          <a:xfrm flipH="1">
            <a:off x="5535673" y="3539086"/>
            <a:ext cx="8400" cy="324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1211" name="Google Shape;1211;p16"/>
          <p:cNvCxnSpPr/>
          <p:nvPr/>
        </p:nvCxnSpPr>
        <p:spPr>
          <a:xfrm flipH="1">
            <a:off x="7506736" y="3564567"/>
            <a:ext cx="8400" cy="324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1212" name="Google Shape;1212;p16"/>
          <p:cNvSpPr txBox="1">
            <a:spLocks noGrp="1"/>
          </p:cNvSpPr>
          <p:nvPr>
            <p:ph type="sldNum" idx="12"/>
          </p:nvPr>
        </p:nvSpPr>
        <p:spPr>
          <a:xfrm>
            <a:off x="8409825" y="4749850"/>
            <a:ext cx="695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16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7"/>
          <p:cNvSpPr txBox="1">
            <a:spLocks noGrp="1"/>
          </p:cNvSpPr>
          <p:nvPr>
            <p:ph type="subTitle" idx="1"/>
          </p:nvPr>
        </p:nvSpPr>
        <p:spPr>
          <a:xfrm>
            <a:off x="743688" y="929198"/>
            <a:ext cx="7656623" cy="134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-RO" sz="1400"/>
              <a:t>Datele transmise de senzorul MAX30100 sunt eșantionate cu o frecvență de </a:t>
            </a:r>
            <a:r>
              <a:rPr lang="ro-RO" sz="1400" b="1"/>
              <a:t>50 Hz</a:t>
            </a:r>
            <a:r>
              <a:rPr lang="ro-RO" sz="1400"/>
              <a:t>, ce a fost stabilită pe baza </a:t>
            </a:r>
            <a:r>
              <a:rPr lang="ro-RO" sz="1400" i="1"/>
              <a:t>teoremei lui Nyquist-Shannon</a:t>
            </a:r>
            <a:r>
              <a:rPr lang="ro-RO" sz="1400"/>
              <a:t>.</a:t>
            </a: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/>
          </a:p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-RO" sz="1400"/>
              <a:t>Acestea sunt citite de către Rpi în momentul în care senzorul </a:t>
            </a:r>
            <a:r>
              <a:rPr lang="ro-RO" sz="1400" b="1"/>
              <a:t>trimite un semnal de întrerupere</a:t>
            </a:r>
            <a:r>
              <a:rPr lang="ro-RO" sz="1400"/>
              <a:t>, ce indică faptul că există </a:t>
            </a:r>
            <a:r>
              <a:rPr lang="ro-RO" sz="1400" i="1"/>
              <a:t>date disponibile</a:t>
            </a:r>
            <a:r>
              <a:rPr lang="ro-RO" sz="1400"/>
              <a:t>. Deci, achiziția datelor se realizează în timp real.</a:t>
            </a:r>
            <a:endParaRPr/>
          </a:p>
        </p:txBody>
      </p:sp>
      <p:sp>
        <p:nvSpPr>
          <p:cNvPr id="1218" name="Google Shape;1218;p17"/>
          <p:cNvSpPr txBox="1">
            <a:spLocks noGrp="1"/>
          </p:cNvSpPr>
          <p:nvPr>
            <p:ph type="title"/>
          </p:nvPr>
        </p:nvSpPr>
        <p:spPr>
          <a:xfrm>
            <a:off x="1052945" y="127566"/>
            <a:ext cx="6823363" cy="71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 sz="3600"/>
              <a:t>Procesarea datelor</a:t>
            </a:r>
            <a:endParaRPr sz="3600"/>
          </a:p>
        </p:txBody>
      </p:sp>
      <p:pic>
        <p:nvPicPr>
          <p:cNvPr id="1219" name="Google Shape;1219;p17" descr="A diagram of a computer system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5032" y="2360269"/>
            <a:ext cx="5679188" cy="2751281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17"/>
          <p:cNvSpPr txBox="1">
            <a:spLocks noGrp="1"/>
          </p:cNvSpPr>
          <p:nvPr>
            <p:ph type="sldNum" idx="12"/>
          </p:nvPr>
        </p:nvSpPr>
        <p:spPr>
          <a:xfrm>
            <a:off x="8462298" y="4749850"/>
            <a:ext cx="643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17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8"/>
          <p:cNvSpPr txBox="1">
            <a:spLocks noGrp="1"/>
          </p:cNvSpPr>
          <p:nvPr>
            <p:ph type="subTitle" idx="1"/>
          </p:nvPr>
        </p:nvSpPr>
        <p:spPr>
          <a:xfrm>
            <a:off x="1073728" y="1663489"/>
            <a:ext cx="7038108" cy="271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-RO" sz="1400" dirty="0"/>
              <a:t>Semnalul obținut din citirea datelor de la senzor este prelucrat numeric printr-un filtru </a:t>
            </a:r>
            <a:r>
              <a:rPr lang="ro-RO" sz="1400" b="1" dirty="0" err="1"/>
              <a:t>Butterworth</a:t>
            </a:r>
            <a:r>
              <a:rPr lang="ro-RO" sz="1400" b="1" dirty="0"/>
              <a:t> trece-bandă</a:t>
            </a:r>
            <a:r>
              <a:rPr lang="ro-RO" sz="1400" dirty="0"/>
              <a:t>, pentru a elimina </a:t>
            </a:r>
            <a:r>
              <a:rPr lang="ro-RO" sz="1400" i="1" dirty="0"/>
              <a:t>zgomotul provocat de anumiți factori externi</a:t>
            </a:r>
            <a:r>
              <a:rPr lang="ro-RO" sz="1400" dirty="0"/>
              <a:t>.</a:t>
            </a:r>
            <a:endParaRPr dirty="0"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-RO" sz="1400" dirty="0"/>
              <a:t>Filtrul a fost configurat pentru o frecvență de bandă cuprinsă între </a:t>
            </a:r>
            <a:r>
              <a:rPr lang="ro-RO" sz="1400" b="1" dirty="0"/>
              <a:t>0.6 și 2 Hz</a:t>
            </a:r>
            <a:r>
              <a:rPr lang="ro-RO" sz="1400" dirty="0"/>
              <a:t>. Banda este calculată pe baza informațiilor privind </a:t>
            </a:r>
            <a:r>
              <a:rPr lang="ro-RO" sz="1400" i="1" dirty="0"/>
              <a:t>limitele fiziologice ale ritmului cardiac</a:t>
            </a:r>
            <a:r>
              <a:rPr lang="ro-RO" sz="1400" dirty="0"/>
              <a:t>.</a:t>
            </a:r>
            <a:endParaRPr dirty="0"/>
          </a:p>
        </p:txBody>
      </p:sp>
      <p:sp>
        <p:nvSpPr>
          <p:cNvPr id="1226" name="Google Shape;1226;p18"/>
          <p:cNvSpPr txBox="1">
            <a:spLocks noGrp="1"/>
          </p:cNvSpPr>
          <p:nvPr>
            <p:ph type="title"/>
          </p:nvPr>
        </p:nvSpPr>
        <p:spPr>
          <a:xfrm>
            <a:off x="1073728" y="187036"/>
            <a:ext cx="6823363" cy="71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 sz="3600"/>
              <a:t>Filtrare numerică</a:t>
            </a:r>
            <a:endParaRPr sz="3600"/>
          </a:p>
        </p:txBody>
      </p:sp>
      <p:sp>
        <p:nvSpPr>
          <p:cNvPr id="1227" name="Google Shape;1227;p18"/>
          <p:cNvSpPr txBox="1">
            <a:spLocks noGrp="1"/>
          </p:cNvSpPr>
          <p:nvPr>
            <p:ph type="sldNum" idx="12"/>
          </p:nvPr>
        </p:nvSpPr>
        <p:spPr>
          <a:xfrm>
            <a:off x="8429673" y="4749850"/>
            <a:ext cx="675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18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9"/>
          <p:cNvSpPr txBox="1">
            <a:spLocks noGrp="1"/>
          </p:cNvSpPr>
          <p:nvPr>
            <p:ph type="subTitle" idx="1"/>
          </p:nvPr>
        </p:nvSpPr>
        <p:spPr>
          <a:xfrm>
            <a:off x="889017" y="1692886"/>
            <a:ext cx="7610578" cy="2340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ro-RO" sz="1400"/>
              <a:t>Valoarea ritmului cardiac este calculată </a:t>
            </a:r>
            <a:r>
              <a:rPr lang="ro-RO" sz="1400" b="1"/>
              <a:t>detectând vârfurile semnalului</a:t>
            </a:r>
            <a:r>
              <a:rPr lang="ro-RO" sz="1400"/>
              <a:t> filtrat provenit de la led-ul infraroșu, în funcție de frecvența de eșantionare, folosind funcția </a:t>
            </a:r>
            <a:r>
              <a:rPr lang="ro-RO" sz="1400" i="1"/>
              <a:t>find_peaks din ScyPi</a:t>
            </a:r>
            <a:r>
              <a:rPr lang="ro-RO" sz="1400"/>
              <a:t>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None/>
            </a:pPr>
            <a:endParaRPr sz="14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ro-RO" sz="1400"/>
              <a:t>Pentru o estimare precisă, au fost aplicate anumite condiții privind </a:t>
            </a:r>
            <a:r>
              <a:rPr lang="ro-RO" sz="1400" b="1"/>
              <a:t>distanța minimă </a:t>
            </a:r>
            <a:r>
              <a:rPr lang="ro-RO" sz="1400"/>
              <a:t>între vârfuri. Aceasta este calculată ca numărul minim de eșantioane între două vârfuri, în funcție de ritmul cardiac maxim, pentru a evita detectarea unor vârfuri prea apropiate.</a:t>
            </a:r>
            <a:endParaRPr/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ro-RO" sz="1400"/>
              <a:t>Valoarea rezultată a ritmului cardiac este afișată pe display. 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/>
          </a:p>
        </p:txBody>
      </p:sp>
      <p:sp>
        <p:nvSpPr>
          <p:cNvPr id="1233" name="Google Shape;1233;p19"/>
          <p:cNvSpPr txBox="1">
            <a:spLocks noGrp="1"/>
          </p:cNvSpPr>
          <p:nvPr>
            <p:ph type="title"/>
          </p:nvPr>
        </p:nvSpPr>
        <p:spPr>
          <a:xfrm>
            <a:off x="1160318" y="265433"/>
            <a:ext cx="6823363" cy="73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 sz="3600"/>
              <a:t>Procesare preliminară</a:t>
            </a:r>
            <a:endParaRPr sz="3600"/>
          </a:p>
        </p:txBody>
      </p:sp>
      <p:sp>
        <p:nvSpPr>
          <p:cNvPr id="1234" name="Google Shape;1234;p19"/>
          <p:cNvSpPr txBox="1">
            <a:spLocks noGrp="1"/>
          </p:cNvSpPr>
          <p:nvPr>
            <p:ph type="sldNum" idx="12"/>
          </p:nvPr>
        </p:nvSpPr>
        <p:spPr>
          <a:xfrm>
            <a:off x="8407923" y="4749850"/>
            <a:ext cx="69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19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/>
              <a:t>Cuprins</a:t>
            </a:r>
            <a:endParaRPr/>
          </a:p>
        </p:txBody>
      </p:sp>
      <p:sp>
        <p:nvSpPr>
          <p:cNvPr id="715" name="Google Shape;715;p2"/>
          <p:cNvSpPr txBox="1">
            <a:spLocks noGrp="1"/>
          </p:cNvSpPr>
          <p:nvPr>
            <p:ph type="title" idx="2"/>
          </p:nvPr>
        </p:nvSpPr>
        <p:spPr>
          <a:xfrm>
            <a:off x="1100975" y="1203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/>
              <a:t>01</a:t>
            </a:r>
            <a:endParaRPr/>
          </a:p>
        </p:txBody>
      </p:sp>
      <p:sp>
        <p:nvSpPr>
          <p:cNvPr id="716" name="Google Shape;716;p2"/>
          <p:cNvSpPr txBox="1">
            <a:spLocks noGrp="1"/>
          </p:cNvSpPr>
          <p:nvPr>
            <p:ph type="title" idx="3"/>
          </p:nvPr>
        </p:nvSpPr>
        <p:spPr>
          <a:xfrm>
            <a:off x="1131606" y="278920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/>
              <a:t>04</a:t>
            </a:r>
            <a:endParaRPr/>
          </a:p>
        </p:txBody>
      </p:sp>
      <p:sp>
        <p:nvSpPr>
          <p:cNvPr id="717" name="Google Shape;717;p2"/>
          <p:cNvSpPr txBox="1">
            <a:spLocks noGrp="1"/>
          </p:cNvSpPr>
          <p:nvPr>
            <p:ph type="title" idx="4"/>
          </p:nvPr>
        </p:nvSpPr>
        <p:spPr>
          <a:xfrm>
            <a:off x="3419250" y="1203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/>
              <a:t>02</a:t>
            </a:r>
            <a:endParaRPr/>
          </a:p>
        </p:txBody>
      </p:sp>
      <p:sp>
        <p:nvSpPr>
          <p:cNvPr id="718" name="Google Shape;718;p2"/>
          <p:cNvSpPr txBox="1">
            <a:spLocks noGrp="1"/>
          </p:cNvSpPr>
          <p:nvPr>
            <p:ph type="title" idx="5"/>
          </p:nvPr>
        </p:nvSpPr>
        <p:spPr>
          <a:xfrm>
            <a:off x="3419250" y="278920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/>
              <a:t>05</a:t>
            </a:r>
            <a:endParaRPr/>
          </a:p>
        </p:txBody>
      </p:sp>
      <p:sp>
        <p:nvSpPr>
          <p:cNvPr id="719" name="Google Shape;719;p2"/>
          <p:cNvSpPr txBox="1">
            <a:spLocks noGrp="1"/>
          </p:cNvSpPr>
          <p:nvPr>
            <p:ph type="title" idx="6"/>
          </p:nvPr>
        </p:nvSpPr>
        <p:spPr>
          <a:xfrm>
            <a:off x="5737525" y="1203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/>
              <a:t>03</a:t>
            </a:r>
            <a:endParaRPr/>
          </a:p>
        </p:txBody>
      </p:sp>
      <p:sp>
        <p:nvSpPr>
          <p:cNvPr id="720" name="Google Shape;720;p2"/>
          <p:cNvSpPr txBox="1">
            <a:spLocks noGrp="1"/>
          </p:cNvSpPr>
          <p:nvPr>
            <p:ph type="title" idx="7"/>
          </p:nvPr>
        </p:nvSpPr>
        <p:spPr>
          <a:xfrm>
            <a:off x="5737525" y="278920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/>
              <a:t>06</a:t>
            </a:r>
            <a:endParaRPr/>
          </a:p>
        </p:txBody>
      </p:sp>
      <p:sp>
        <p:nvSpPr>
          <p:cNvPr id="721" name="Google Shape;721;p2"/>
          <p:cNvSpPr txBox="1">
            <a:spLocks noGrp="1"/>
          </p:cNvSpPr>
          <p:nvPr>
            <p:ph type="subTitle" idx="1"/>
          </p:nvPr>
        </p:nvSpPr>
        <p:spPr>
          <a:xfrm>
            <a:off x="1100975" y="191247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o-RO"/>
              <a:t>Introducere</a:t>
            </a:r>
            <a:endParaRPr/>
          </a:p>
        </p:txBody>
      </p:sp>
      <p:sp>
        <p:nvSpPr>
          <p:cNvPr id="722" name="Google Shape;722;p2"/>
          <p:cNvSpPr txBox="1">
            <a:spLocks noGrp="1"/>
          </p:cNvSpPr>
          <p:nvPr>
            <p:ph type="subTitle" idx="8"/>
          </p:nvPr>
        </p:nvSpPr>
        <p:spPr>
          <a:xfrm>
            <a:off x="3419250" y="191247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o-RO"/>
              <a:t>Obiective</a:t>
            </a:r>
            <a:endParaRPr/>
          </a:p>
        </p:txBody>
      </p:sp>
      <p:sp>
        <p:nvSpPr>
          <p:cNvPr id="723" name="Google Shape;723;p2"/>
          <p:cNvSpPr txBox="1">
            <a:spLocks noGrp="1"/>
          </p:cNvSpPr>
          <p:nvPr>
            <p:ph type="subTitle" idx="9"/>
          </p:nvPr>
        </p:nvSpPr>
        <p:spPr>
          <a:xfrm>
            <a:off x="5737525" y="191247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o-RO"/>
              <a:t>Metodologie</a:t>
            </a:r>
            <a:endParaRPr/>
          </a:p>
        </p:txBody>
      </p:sp>
      <p:sp>
        <p:nvSpPr>
          <p:cNvPr id="724" name="Google Shape;724;p2"/>
          <p:cNvSpPr txBox="1">
            <a:spLocks noGrp="1"/>
          </p:cNvSpPr>
          <p:nvPr>
            <p:ph type="subTitle" idx="13"/>
          </p:nvPr>
        </p:nvSpPr>
        <p:spPr>
          <a:xfrm>
            <a:off x="1100975" y="34983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o-RO" dirty="0"/>
              <a:t>Implementare</a:t>
            </a:r>
            <a:endParaRPr dirty="0"/>
          </a:p>
        </p:txBody>
      </p:sp>
      <p:sp>
        <p:nvSpPr>
          <p:cNvPr id="725" name="Google Shape;725;p2"/>
          <p:cNvSpPr txBox="1">
            <a:spLocks noGrp="1"/>
          </p:cNvSpPr>
          <p:nvPr>
            <p:ph type="subTitle" idx="14"/>
          </p:nvPr>
        </p:nvSpPr>
        <p:spPr>
          <a:xfrm>
            <a:off x="3419250" y="34983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o-RO"/>
              <a:t>Rezultate</a:t>
            </a:r>
            <a:endParaRPr/>
          </a:p>
        </p:txBody>
      </p:sp>
      <p:sp>
        <p:nvSpPr>
          <p:cNvPr id="726" name="Google Shape;726;p2"/>
          <p:cNvSpPr txBox="1">
            <a:spLocks noGrp="1"/>
          </p:cNvSpPr>
          <p:nvPr>
            <p:ph type="subTitle" idx="15"/>
          </p:nvPr>
        </p:nvSpPr>
        <p:spPr>
          <a:xfrm>
            <a:off x="5737525" y="34983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o-RO"/>
              <a:t>Concluzii</a:t>
            </a:r>
            <a:endParaRPr/>
          </a:p>
        </p:txBody>
      </p:sp>
      <p:sp>
        <p:nvSpPr>
          <p:cNvPr id="727" name="Google Shape;727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2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20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20"/>
          <p:cNvSpPr txBox="1">
            <a:spLocks noGrp="1"/>
          </p:cNvSpPr>
          <p:nvPr>
            <p:ph type="title"/>
          </p:nvPr>
        </p:nvSpPr>
        <p:spPr>
          <a:xfrm>
            <a:off x="4047175" y="2571975"/>
            <a:ext cx="4383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o-RO"/>
              <a:t>Rezultate</a:t>
            </a:r>
            <a:endParaRPr/>
          </a:p>
        </p:txBody>
      </p:sp>
      <p:sp>
        <p:nvSpPr>
          <p:cNvPr id="1241" name="Google Shape;1241;p20"/>
          <p:cNvSpPr txBox="1">
            <a:spLocks noGrp="1"/>
          </p:cNvSpPr>
          <p:nvPr>
            <p:ph type="title" idx="2"/>
          </p:nvPr>
        </p:nvSpPr>
        <p:spPr>
          <a:xfrm>
            <a:off x="4047175" y="1321975"/>
            <a:ext cx="1235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o-RO"/>
              <a:t>05</a:t>
            </a:r>
            <a:endParaRPr/>
          </a:p>
        </p:txBody>
      </p:sp>
      <p:grpSp>
        <p:nvGrpSpPr>
          <p:cNvPr id="1242" name="Google Shape;1242;p20"/>
          <p:cNvGrpSpPr/>
          <p:nvPr/>
        </p:nvGrpSpPr>
        <p:grpSpPr>
          <a:xfrm>
            <a:off x="7441503" y="289852"/>
            <a:ext cx="1366912" cy="1382099"/>
            <a:chOff x="6568493" y="8"/>
            <a:chExt cx="1820607" cy="1840590"/>
          </a:xfrm>
        </p:grpSpPr>
        <p:sp>
          <p:nvSpPr>
            <p:cNvPr id="1243" name="Google Shape;1243;p20"/>
            <p:cNvSpPr/>
            <p:nvPr/>
          </p:nvSpPr>
          <p:spPr>
            <a:xfrm>
              <a:off x="6737915" y="169351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20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20" y="1983677"/>
                  </a:lnTo>
                  <a:cubicBezTo>
                    <a:pt x="1918906" y="1983677"/>
                    <a:pt x="1959864" y="1942814"/>
                    <a:pt x="1959864" y="1892427"/>
                  </a:cubicBezTo>
                  <a:lnTo>
                    <a:pt x="1959864" y="91345"/>
                  </a:lnTo>
                  <a:cubicBezTo>
                    <a:pt x="1959864" y="40958"/>
                    <a:pt x="1918906" y="0"/>
                    <a:pt x="1868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20"/>
            <p:cNvSpPr/>
            <p:nvPr/>
          </p:nvSpPr>
          <p:spPr>
            <a:xfrm>
              <a:off x="6653203" y="8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19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19" y="1983677"/>
                  </a:lnTo>
                  <a:cubicBezTo>
                    <a:pt x="1918907" y="1983677"/>
                    <a:pt x="1959865" y="1942814"/>
                    <a:pt x="1959865" y="1892427"/>
                  </a:cubicBezTo>
                  <a:lnTo>
                    <a:pt x="1959865" y="91345"/>
                  </a:lnTo>
                  <a:cubicBezTo>
                    <a:pt x="1959865" y="40958"/>
                    <a:pt x="1918907" y="0"/>
                    <a:pt x="1868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5" name="Google Shape;1245;p20"/>
            <p:cNvGrpSpPr/>
            <p:nvPr/>
          </p:nvGrpSpPr>
          <p:grpSpPr>
            <a:xfrm>
              <a:off x="6568493" y="84720"/>
              <a:ext cx="1649109" cy="1669065"/>
              <a:chOff x="8921020" y="472154"/>
              <a:chExt cx="1959958" cy="1983676"/>
            </a:xfrm>
          </p:grpSpPr>
          <p:sp>
            <p:nvSpPr>
              <p:cNvPr id="1246" name="Google Shape;1246;p20"/>
              <p:cNvSpPr/>
              <p:nvPr/>
            </p:nvSpPr>
            <p:spPr>
              <a:xfrm>
                <a:off x="8921114" y="472154"/>
                <a:ext cx="1959864" cy="1983676"/>
              </a:xfrm>
              <a:custGeom>
                <a:avLst/>
                <a:gdLst/>
                <a:ahLst/>
                <a:cxnLst/>
                <a:rect l="l" t="t" r="r" b="b"/>
                <a:pathLst>
                  <a:path w="1959864" h="1983676" extrusionOk="0">
                    <a:moveTo>
                      <a:pt x="1959864" y="91345"/>
                    </a:moveTo>
                    <a:lnTo>
                      <a:pt x="1959864" y="1892427"/>
                    </a:lnTo>
                    <a:cubicBezTo>
                      <a:pt x="1959864" y="1942814"/>
                      <a:pt x="1918907" y="1983677"/>
                      <a:pt x="1868520" y="1983677"/>
                    </a:cubicBezTo>
                    <a:lnTo>
                      <a:pt x="91345" y="1983677"/>
                    </a:lnTo>
                    <a:cubicBezTo>
                      <a:pt x="40958" y="1983677"/>
                      <a:pt x="0" y="1942814"/>
                      <a:pt x="0" y="1892427"/>
                    </a:cubicBezTo>
                    <a:lnTo>
                      <a:pt x="0" y="91345"/>
                    </a:lnTo>
                    <a:cubicBezTo>
                      <a:pt x="0" y="40958"/>
                      <a:pt x="40958" y="0"/>
                      <a:pt x="91345" y="0"/>
                    </a:cubicBezTo>
                    <a:lnTo>
                      <a:pt x="1868520" y="0"/>
                    </a:lnTo>
                    <a:cubicBezTo>
                      <a:pt x="1918907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0"/>
              <p:cNvSpPr/>
              <p:nvPr/>
            </p:nvSpPr>
            <p:spPr>
              <a:xfrm>
                <a:off x="8921020" y="472154"/>
                <a:ext cx="1959958" cy="172307"/>
              </a:xfrm>
              <a:custGeom>
                <a:avLst/>
                <a:gdLst/>
                <a:ahLst/>
                <a:cxnLst/>
                <a:rect l="l" t="t" r="r" b="b"/>
                <a:pathLst>
                  <a:path w="1959958" h="172307" extrusionOk="0">
                    <a:moveTo>
                      <a:pt x="1959959" y="91345"/>
                    </a:moveTo>
                    <a:lnTo>
                      <a:pt x="1959959" y="172307"/>
                    </a:lnTo>
                    <a:lnTo>
                      <a:pt x="0" y="172307"/>
                    </a:lnTo>
                    <a:lnTo>
                      <a:pt x="0" y="91345"/>
                    </a:lnTo>
                    <a:cubicBezTo>
                      <a:pt x="0" y="40958"/>
                      <a:pt x="40957" y="0"/>
                      <a:pt x="91344" y="0"/>
                    </a:cubicBezTo>
                    <a:lnTo>
                      <a:pt x="1868519" y="0"/>
                    </a:lnTo>
                    <a:cubicBezTo>
                      <a:pt x="1918906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rgbClr val="000000">
                  <a:alpha val="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48" name="Google Shape;1248;p20"/>
              <p:cNvGrpSpPr/>
              <p:nvPr/>
            </p:nvGrpSpPr>
            <p:grpSpPr>
              <a:xfrm>
                <a:off x="9011888" y="537781"/>
                <a:ext cx="255174" cy="64389"/>
                <a:chOff x="9011888" y="537781"/>
                <a:chExt cx="255174" cy="64389"/>
              </a:xfrm>
            </p:grpSpPr>
            <p:sp>
              <p:nvSpPr>
                <p:cNvPr id="1249" name="Google Shape;1249;p20"/>
                <p:cNvSpPr/>
                <p:nvPr/>
              </p:nvSpPr>
              <p:spPr>
                <a:xfrm>
                  <a:off x="920267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20"/>
                <p:cNvSpPr/>
                <p:nvPr/>
              </p:nvSpPr>
              <p:spPr>
                <a:xfrm>
                  <a:off x="910723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20"/>
                <p:cNvSpPr/>
                <p:nvPr/>
              </p:nvSpPr>
              <p:spPr>
                <a:xfrm>
                  <a:off x="9011888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52" name="Google Shape;1252;p20"/>
            <p:cNvGrpSpPr/>
            <p:nvPr/>
          </p:nvGrpSpPr>
          <p:grpSpPr>
            <a:xfrm>
              <a:off x="6795939" y="406335"/>
              <a:ext cx="1194216" cy="1228757"/>
              <a:chOff x="9191339" y="854392"/>
              <a:chExt cx="1419320" cy="1460372"/>
            </a:xfrm>
          </p:grpSpPr>
          <p:grpSp>
            <p:nvGrpSpPr>
              <p:cNvPr id="1253" name="Google Shape;1253;p20"/>
              <p:cNvGrpSpPr/>
              <p:nvPr/>
            </p:nvGrpSpPr>
            <p:grpSpPr>
              <a:xfrm>
                <a:off x="9191339" y="1884045"/>
                <a:ext cx="604932" cy="420243"/>
                <a:chOff x="9191339" y="1884045"/>
                <a:chExt cx="604932" cy="420243"/>
              </a:xfrm>
            </p:grpSpPr>
            <p:sp>
              <p:nvSpPr>
                <p:cNvPr id="1254" name="Google Shape;1254;p20"/>
                <p:cNvSpPr/>
                <p:nvPr/>
              </p:nvSpPr>
              <p:spPr>
                <a:xfrm>
                  <a:off x="9191339" y="1884045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20"/>
                <p:cNvSpPr/>
                <p:nvPr/>
              </p:nvSpPr>
              <p:spPr>
                <a:xfrm>
                  <a:off x="9449466" y="1884045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20"/>
                <p:cNvSpPr/>
                <p:nvPr/>
              </p:nvSpPr>
              <p:spPr>
                <a:xfrm>
                  <a:off x="9651396" y="1884045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6" y="0"/>
                      </a:lnTo>
                      <a:lnTo>
                        <a:pt x="14487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20"/>
                <p:cNvSpPr/>
                <p:nvPr/>
              </p:nvSpPr>
              <p:spPr>
                <a:xfrm>
                  <a:off x="9308306" y="2006536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p20"/>
                <p:cNvSpPr/>
                <p:nvPr/>
              </p:nvSpPr>
              <p:spPr>
                <a:xfrm>
                  <a:off x="9191339" y="2006536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p20"/>
                <p:cNvSpPr/>
                <p:nvPr/>
              </p:nvSpPr>
              <p:spPr>
                <a:xfrm>
                  <a:off x="9460325" y="2128932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1" y="0"/>
                      </a:lnTo>
                      <a:lnTo>
                        <a:pt x="230791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20"/>
                <p:cNvSpPr/>
                <p:nvPr/>
              </p:nvSpPr>
              <p:spPr>
                <a:xfrm>
                  <a:off x="9713023" y="2128932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8" y="0"/>
                      </a:lnTo>
                      <a:lnTo>
                        <a:pt x="8324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1" name="Google Shape;1261;p20"/>
                <p:cNvSpPr/>
                <p:nvPr/>
              </p:nvSpPr>
              <p:spPr>
                <a:xfrm>
                  <a:off x="9191339" y="2128932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2" name="Google Shape;1262;p20"/>
                <p:cNvSpPr/>
                <p:nvPr/>
              </p:nvSpPr>
              <p:spPr>
                <a:xfrm>
                  <a:off x="9365170" y="225132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3" name="Google Shape;1263;p20"/>
                <p:cNvSpPr/>
                <p:nvPr/>
              </p:nvSpPr>
              <p:spPr>
                <a:xfrm>
                  <a:off x="9191339" y="225132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64" name="Google Shape;1264;p20"/>
              <p:cNvGrpSpPr/>
              <p:nvPr/>
            </p:nvGrpSpPr>
            <p:grpSpPr>
              <a:xfrm>
                <a:off x="10004774" y="854392"/>
                <a:ext cx="604932" cy="420243"/>
                <a:chOff x="10004774" y="854392"/>
                <a:chExt cx="604932" cy="420243"/>
              </a:xfrm>
            </p:grpSpPr>
            <p:sp>
              <p:nvSpPr>
                <p:cNvPr id="1265" name="Google Shape;1265;p20"/>
                <p:cNvSpPr/>
                <p:nvPr/>
              </p:nvSpPr>
              <p:spPr>
                <a:xfrm>
                  <a:off x="10004774" y="85439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20"/>
                <p:cNvSpPr/>
                <p:nvPr/>
              </p:nvSpPr>
              <p:spPr>
                <a:xfrm>
                  <a:off x="10262901" y="85439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20"/>
                <p:cNvSpPr/>
                <p:nvPr/>
              </p:nvSpPr>
              <p:spPr>
                <a:xfrm>
                  <a:off x="10464831" y="85439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8" name="Google Shape;1268;p20"/>
                <p:cNvSpPr/>
                <p:nvPr/>
              </p:nvSpPr>
              <p:spPr>
                <a:xfrm>
                  <a:off x="10121741" y="976788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9" name="Google Shape;1269;p20"/>
                <p:cNvSpPr/>
                <p:nvPr/>
              </p:nvSpPr>
              <p:spPr>
                <a:xfrm>
                  <a:off x="10004774" y="976788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20"/>
                <p:cNvSpPr/>
                <p:nvPr/>
              </p:nvSpPr>
              <p:spPr>
                <a:xfrm>
                  <a:off x="10273760" y="1099280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20"/>
                <p:cNvSpPr/>
                <p:nvPr/>
              </p:nvSpPr>
              <p:spPr>
                <a:xfrm>
                  <a:off x="10526458" y="1099280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20"/>
                <p:cNvSpPr/>
                <p:nvPr/>
              </p:nvSpPr>
              <p:spPr>
                <a:xfrm>
                  <a:off x="10004774" y="1099280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20"/>
                <p:cNvSpPr/>
                <p:nvPr/>
              </p:nvSpPr>
              <p:spPr>
                <a:xfrm>
                  <a:off x="10178700" y="1221676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4" name="Google Shape;1274;p20"/>
                <p:cNvSpPr/>
                <p:nvPr/>
              </p:nvSpPr>
              <p:spPr>
                <a:xfrm>
                  <a:off x="10004774" y="1221676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75" name="Google Shape;1275;p20"/>
              <p:cNvGrpSpPr/>
              <p:nvPr/>
            </p:nvGrpSpPr>
            <p:grpSpPr>
              <a:xfrm>
                <a:off x="10004774" y="1374362"/>
                <a:ext cx="604932" cy="303466"/>
                <a:chOff x="10004774" y="1374362"/>
                <a:chExt cx="604932" cy="303466"/>
              </a:xfrm>
            </p:grpSpPr>
            <p:sp>
              <p:nvSpPr>
                <p:cNvPr id="1276" name="Google Shape;1276;p20"/>
                <p:cNvSpPr/>
                <p:nvPr/>
              </p:nvSpPr>
              <p:spPr>
                <a:xfrm>
                  <a:off x="10004774" y="137436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7" name="Google Shape;1277;p20"/>
                <p:cNvSpPr/>
                <p:nvPr/>
              </p:nvSpPr>
              <p:spPr>
                <a:xfrm>
                  <a:off x="10262901" y="137436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8" name="Google Shape;1278;p20"/>
                <p:cNvSpPr/>
                <p:nvPr/>
              </p:nvSpPr>
              <p:spPr>
                <a:xfrm>
                  <a:off x="10464831" y="137436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20"/>
                <p:cNvSpPr/>
                <p:nvPr/>
              </p:nvSpPr>
              <p:spPr>
                <a:xfrm>
                  <a:off x="10273760" y="1502378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0" name="Google Shape;1280;p20"/>
                <p:cNvSpPr/>
                <p:nvPr/>
              </p:nvSpPr>
              <p:spPr>
                <a:xfrm>
                  <a:off x="10526458" y="1502378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1" name="Google Shape;1281;p20"/>
                <p:cNvSpPr/>
                <p:nvPr/>
              </p:nvSpPr>
              <p:spPr>
                <a:xfrm>
                  <a:off x="10004774" y="1502378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p20"/>
                <p:cNvSpPr/>
                <p:nvPr/>
              </p:nvSpPr>
              <p:spPr>
                <a:xfrm>
                  <a:off x="10178700" y="162486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3" name="Google Shape;1283;p20"/>
                <p:cNvSpPr/>
                <p:nvPr/>
              </p:nvSpPr>
              <p:spPr>
                <a:xfrm>
                  <a:off x="10004774" y="162486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84" name="Google Shape;1284;p20"/>
              <p:cNvSpPr/>
              <p:nvPr/>
            </p:nvSpPr>
            <p:spPr>
              <a:xfrm>
                <a:off x="10004774" y="1875948"/>
                <a:ext cx="605885" cy="438816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438816" extrusionOk="0">
                    <a:moveTo>
                      <a:pt x="572167" y="0"/>
                    </a:moveTo>
                    <a:cubicBezTo>
                      <a:pt x="590789" y="0"/>
                      <a:pt x="605885" y="15096"/>
                      <a:pt x="605885" y="33718"/>
                    </a:cubicBezTo>
                    <a:lnTo>
                      <a:pt x="605885" y="405098"/>
                    </a:lnTo>
                    <a:cubicBezTo>
                      <a:pt x="605885" y="423720"/>
                      <a:pt x="590789" y="438817"/>
                      <a:pt x="572167" y="438817"/>
                    </a:cubicBezTo>
                    <a:lnTo>
                      <a:pt x="33718" y="438817"/>
                    </a:lnTo>
                    <a:cubicBezTo>
                      <a:pt x="15096" y="438817"/>
                      <a:pt x="0" y="423720"/>
                      <a:pt x="0" y="405098"/>
                    </a:cubicBezTo>
                    <a:lnTo>
                      <a:pt x="0" y="33718"/>
                    </a:lnTo>
                    <a:cubicBezTo>
                      <a:pt x="0" y="15096"/>
                      <a:pt x="15096" y="0"/>
                      <a:pt x="33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0"/>
              <p:cNvSpPr/>
              <p:nvPr/>
            </p:nvSpPr>
            <p:spPr>
              <a:xfrm>
                <a:off x="9191339" y="860202"/>
                <a:ext cx="605885" cy="815149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815149" extrusionOk="0">
                    <a:moveTo>
                      <a:pt x="554260" y="0"/>
                    </a:moveTo>
                    <a:cubicBezTo>
                      <a:pt x="582772" y="0"/>
                      <a:pt x="605885" y="23114"/>
                      <a:pt x="605885" y="51625"/>
                    </a:cubicBezTo>
                    <a:lnTo>
                      <a:pt x="605885" y="763524"/>
                    </a:lnTo>
                    <a:cubicBezTo>
                      <a:pt x="605885" y="792036"/>
                      <a:pt x="582771" y="815150"/>
                      <a:pt x="554260" y="815150"/>
                    </a:cubicBezTo>
                    <a:lnTo>
                      <a:pt x="51625" y="815150"/>
                    </a:lnTo>
                    <a:cubicBezTo>
                      <a:pt x="23113" y="815150"/>
                      <a:pt x="0" y="792036"/>
                      <a:pt x="0" y="763524"/>
                    </a:cubicBezTo>
                    <a:lnTo>
                      <a:pt x="0" y="51625"/>
                    </a:lnTo>
                    <a:cubicBezTo>
                      <a:pt x="0" y="23114"/>
                      <a:pt x="23113" y="0"/>
                      <a:pt x="51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6" name="Google Shape;1286;p20"/>
            <p:cNvGrpSpPr/>
            <p:nvPr/>
          </p:nvGrpSpPr>
          <p:grpSpPr>
            <a:xfrm>
              <a:off x="6717319" y="354723"/>
              <a:ext cx="656533" cy="799751"/>
              <a:chOff x="9097899" y="793051"/>
              <a:chExt cx="780287" cy="950500"/>
            </a:xfrm>
          </p:grpSpPr>
          <p:grpSp>
            <p:nvGrpSpPr>
              <p:cNvPr id="1287" name="Google Shape;1287;p20"/>
              <p:cNvGrpSpPr/>
              <p:nvPr/>
            </p:nvGrpSpPr>
            <p:grpSpPr>
              <a:xfrm>
                <a:off x="9118758" y="814006"/>
                <a:ext cx="747999" cy="918020"/>
                <a:chOff x="9118758" y="814006"/>
                <a:chExt cx="747999" cy="918020"/>
              </a:xfrm>
            </p:grpSpPr>
            <p:sp>
              <p:nvSpPr>
                <p:cNvPr id="1288" name="Google Shape;1288;p20"/>
                <p:cNvSpPr/>
                <p:nvPr/>
              </p:nvSpPr>
              <p:spPr>
                <a:xfrm>
                  <a:off x="9131522" y="1722501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70027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9" name="Google Shape;1289;p20"/>
                <p:cNvSpPr/>
                <p:nvPr/>
              </p:nvSpPr>
              <p:spPr>
                <a:xfrm>
                  <a:off x="9118758" y="826579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87068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0" name="Google Shape;1290;p20"/>
                <p:cNvSpPr/>
                <p:nvPr/>
              </p:nvSpPr>
              <p:spPr>
                <a:xfrm>
                  <a:off x="9144285" y="814006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0" y="0"/>
                      </a:moveTo>
                      <a:lnTo>
                        <a:pt x="700278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1" name="Google Shape;1291;p20"/>
                <p:cNvSpPr/>
                <p:nvPr/>
              </p:nvSpPr>
              <p:spPr>
                <a:xfrm>
                  <a:off x="9857232" y="839247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0"/>
                      </a:moveTo>
                      <a:lnTo>
                        <a:pt x="0" y="87068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92" name="Google Shape;1292;p20"/>
              <p:cNvGrpSpPr/>
              <p:nvPr/>
            </p:nvGrpSpPr>
            <p:grpSpPr>
              <a:xfrm>
                <a:off x="9097899" y="793051"/>
                <a:ext cx="780287" cy="950500"/>
                <a:chOff x="9097899" y="793051"/>
                <a:chExt cx="780287" cy="950500"/>
              </a:xfrm>
            </p:grpSpPr>
            <p:grpSp>
              <p:nvGrpSpPr>
                <p:cNvPr id="1293" name="Google Shape;1293;p20"/>
                <p:cNvGrpSpPr/>
                <p:nvPr/>
              </p:nvGrpSpPr>
              <p:grpSpPr>
                <a:xfrm>
                  <a:off x="9097899" y="793051"/>
                  <a:ext cx="780287" cy="41909"/>
                  <a:chOff x="9097899" y="793051"/>
                  <a:chExt cx="780287" cy="41909"/>
                </a:xfrm>
              </p:grpSpPr>
              <p:sp>
                <p:nvSpPr>
                  <p:cNvPr id="1294" name="Google Shape;1294;p20"/>
                  <p:cNvSpPr/>
                  <p:nvPr/>
                </p:nvSpPr>
                <p:spPr>
                  <a:xfrm>
                    <a:off x="9097899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5" name="Google Shape;1295;p20"/>
                  <p:cNvSpPr/>
                  <p:nvPr/>
                </p:nvSpPr>
                <p:spPr>
                  <a:xfrm>
                    <a:off x="9467088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6" name="Google Shape;1296;p20"/>
                  <p:cNvSpPr/>
                  <p:nvPr/>
                </p:nvSpPr>
                <p:spPr>
                  <a:xfrm>
                    <a:off x="9836277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97" name="Google Shape;1297;p20"/>
                <p:cNvGrpSpPr/>
                <p:nvPr/>
              </p:nvGrpSpPr>
              <p:grpSpPr>
                <a:xfrm>
                  <a:off x="9097899" y="1247298"/>
                  <a:ext cx="780287" cy="41910"/>
                  <a:chOff x="9097899" y="1247298"/>
                  <a:chExt cx="780287" cy="41910"/>
                </a:xfrm>
              </p:grpSpPr>
              <p:sp>
                <p:nvSpPr>
                  <p:cNvPr id="1298" name="Google Shape;1298;p20"/>
                  <p:cNvSpPr/>
                  <p:nvPr/>
                </p:nvSpPr>
                <p:spPr>
                  <a:xfrm>
                    <a:off x="9097899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0"/>
                  <p:cNvSpPr/>
                  <p:nvPr/>
                </p:nvSpPr>
                <p:spPr>
                  <a:xfrm>
                    <a:off x="9836277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0" name="Google Shape;1300;p20"/>
                <p:cNvGrpSpPr/>
                <p:nvPr/>
              </p:nvGrpSpPr>
              <p:grpSpPr>
                <a:xfrm>
                  <a:off x="9097899" y="1701641"/>
                  <a:ext cx="780287" cy="41910"/>
                  <a:chOff x="9097899" y="1701641"/>
                  <a:chExt cx="780287" cy="41910"/>
                </a:xfrm>
              </p:grpSpPr>
              <p:sp>
                <p:nvSpPr>
                  <p:cNvPr id="1301" name="Google Shape;1301;p20"/>
                  <p:cNvSpPr/>
                  <p:nvPr/>
                </p:nvSpPr>
                <p:spPr>
                  <a:xfrm>
                    <a:off x="9097899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0"/>
                  <p:cNvSpPr/>
                  <p:nvPr/>
                </p:nvSpPr>
                <p:spPr>
                  <a:xfrm>
                    <a:off x="9467088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3" name="Google Shape;1303;p20"/>
                  <p:cNvSpPr/>
                  <p:nvPr/>
                </p:nvSpPr>
                <p:spPr>
                  <a:xfrm>
                    <a:off x="9836277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304" name="Google Shape;1304;p20"/>
            <p:cNvGrpSpPr/>
            <p:nvPr/>
          </p:nvGrpSpPr>
          <p:grpSpPr>
            <a:xfrm>
              <a:off x="7074117" y="956519"/>
              <a:ext cx="215826" cy="125825"/>
              <a:chOff x="9521952" y="1508283"/>
              <a:chExt cx="256508" cy="149542"/>
            </a:xfrm>
          </p:grpSpPr>
          <p:sp>
            <p:nvSpPr>
              <p:cNvPr id="1305" name="Google Shape;1305;p20"/>
              <p:cNvSpPr/>
              <p:nvPr/>
            </p:nvSpPr>
            <p:spPr>
              <a:xfrm>
                <a:off x="9521952" y="1508283"/>
                <a:ext cx="256508" cy="149542"/>
              </a:xfrm>
              <a:custGeom>
                <a:avLst/>
                <a:gdLst/>
                <a:ahLst/>
                <a:cxnLst/>
                <a:rect l="l" t="t" r="r" b="b"/>
                <a:pathLst>
                  <a:path w="256508" h="149542" extrusionOk="0">
                    <a:moveTo>
                      <a:pt x="218694" y="0"/>
                    </a:moveTo>
                    <a:cubicBezTo>
                      <a:pt x="239578" y="0"/>
                      <a:pt x="256508" y="16930"/>
                      <a:pt x="256508" y="37814"/>
                    </a:cubicBezTo>
                    <a:lnTo>
                      <a:pt x="256508" y="111728"/>
                    </a:lnTo>
                    <a:cubicBezTo>
                      <a:pt x="256508" y="132612"/>
                      <a:pt x="239578" y="149543"/>
                      <a:pt x="218694" y="149543"/>
                    </a:cubicBezTo>
                    <a:lnTo>
                      <a:pt x="37814" y="149543"/>
                    </a:lnTo>
                    <a:cubicBezTo>
                      <a:pt x="16930" y="149543"/>
                      <a:pt x="1" y="132612"/>
                      <a:pt x="1" y="111728"/>
                    </a:cubicBezTo>
                    <a:lnTo>
                      <a:pt x="1" y="37814"/>
                    </a:lnTo>
                    <a:cubicBezTo>
                      <a:pt x="1" y="16930"/>
                      <a:pt x="16930" y="0"/>
                      <a:pt x="37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06" name="Google Shape;1306;p20"/>
              <p:cNvGrpSpPr/>
              <p:nvPr/>
            </p:nvGrpSpPr>
            <p:grpSpPr>
              <a:xfrm>
                <a:off x="9556578" y="1534618"/>
                <a:ext cx="183763" cy="98921"/>
                <a:chOff x="9556578" y="1534618"/>
                <a:chExt cx="183763" cy="98921"/>
              </a:xfrm>
            </p:grpSpPr>
            <p:grpSp>
              <p:nvGrpSpPr>
                <p:cNvPr id="1307" name="Google Shape;1307;p20"/>
                <p:cNvGrpSpPr/>
                <p:nvPr/>
              </p:nvGrpSpPr>
              <p:grpSpPr>
                <a:xfrm>
                  <a:off x="9645396" y="1536115"/>
                  <a:ext cx="94945" cy="94946"/>
                  <a:chOff x="9645396" y="1536115"/>
                  <a:chExt cx="94945" cy="94946"/>
                </a:xfrm>
              </p:grpSpPr>
              <p:sp>
                <p:nvSpPr>
                  <p:cNvPr id="1308" name="Google Shape;1308;p20"/>
                  <p:cNvSpPr/>
                  <p:nvPr/>
                </p:nvSpPr>
                <p:spPr>
                  <a:xfrm>
                    <a:off x="9645396" y="1588389"/>
                    <a:ext cx="42671" cy="426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71" h="42672" extrusionOk="0">
                        <a:moveTo>
                          <a:pt x="16764" y="31147"/>
                        </a:moveTo>
                        <a:lnTo>
                          <a:pt x="42672" y="5144"/>
                        </a:lnTo>
                        <a:lnTo>
                          <a:pt x="37529" y="0"/>
                        </a:lnTo>
                        <a:lnTo>
                          <a:pt x="11525" y="25908"/>
                        </a:lnTo>
                        <a:lnTo>
                          <a:pt x="6382" y="28765"/>
                        </a:lnTo>
                        <a:lnTo>
                          <a:pt x="0" y="38576"/>
                        </a:lnTo>
                        <a:lnTo>
                          <a:pt x="4096" y="42672"/>
                        </a:lnTo>
                        <a:lnTo>
                          <a:pt x="13906" y="36290"/>
                        </a:lnTo>
                        <a:lnTo>
                          <a:pt x="16764" y="311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0"/>
                  <p:cNvSpPr/>
                  <p:nvPr/>
                </p:nvSpPr>
                <p:spPr>
                  <a:xfrm>
                    <a:off x="9674923" y="1536115"/>
                    <a:ext cx="65418" cy="65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18" h="65418" extrusionOk="0">
                        <a:moveTo>
                          <a:pt x="36576" y="54845"/>
                        </a:moveTo>
                        <a:lnTo>
                          <a:pt x="63246" y="28175"/>
                        </a:lnTo>
                        <a:cubicBezTo>
                          <a:pt x="64008" y="27413"/>
                          <a:pt x="64484" y="26461"/>
                          <a:pt x="64770" y="25413"/>
                        </a:cubicBezTo>
                        <a:cubicBezTo>
                          <a:pt x="65627" y="21794"/>
                          <a:pt x="66866" y="13602"/>
                          <a:pt x="59341" y="6077"/>
                        </a:cubicBezTo>
                        <a:cubicBezTo>
                          <a:pt x="51816" y="-1447"/>
                          <a:pt x="43625" y="-209"/>
                          <a:pt x="40005" y="648"/>
                        </a:cubicBezTo>
                        <a:cubicBezTo>
                          <a:pt x="38958" y="934"/>
                          <a:pt x="38005" y="1410"/>
                          <a:pt x="37243" y="2172"/>
                        </a:cubicBezTo>
                        <a:lnTo>
                          <a:pt x="10573" y="28842"/>
                        </a:lnTo>
                        <a:cubicBezTo>
                          <a:pt x="14669" y="32938"/>
                          <a:pt x="14669" y="39701"/>
                          <a:pt x="10573" y="43796"/>
                        </a:cubicBezTo>
                        <a:lnTo>
                          <a:pt x="8287" y="46082"/>
                        </a:lnTo>
                        <a:lnTo>
                          <a:pt x="4286" y="42082"/>
                        </a:lnTo>
                        <a:lnTo>
                          <a:pt x="0" y="46368"/>
                        </a:lnTo>
                        <a:lnTo>
                          <a:pt x="19050" y="65418"/>
                        </a:lnTo>
                        <a:lnTo>
                          <a:pt x="23336" y="61132"/>
                        </a:lnTo>
                        <a:lnTo>
                          <a:pt x="19336" y="57131"/>
                        </a:lnTo>
                        <a:lnTo>
                          <a:pt x="21622" y="54845"/>
                        </a:lnTo>
                        <a:cubicBezTo>
                          <a:pt x="25718" y="50750"/>
                          <a:pt x="32481" y="50750"/>
                          <a:pt x="36576" y="5484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0"/>
                <p:cNvGrpSpPr/>
                <p:nvPr/>
              </p:nvGrpSpPr>
              <p:grpSpPr>
                <a:xfrm>
                  <a:off x="9556578" y="1534618"/>
                  <a:ext cx="98773" cy="98921"/>
                  <a:chOff x="9556578" y="1534618"/>
                  <a:chExt cx="98773" cy="98921"/>
                </a:xfrm>
              </p:grpSpPr>
              <p:sp>
                <p:nvSpPr>
                  <p:cNvPr id="1311" name="Google Shape;1311;p20"/>
                  <p:cNvSpPr/>
                  <p:nvPr/>
                </p:nvSpPr>
                <p:spPr>
                  <a:xfrm>
                    <a:off x="9556578" y="1534618"/>
                    <a:ext cx="98773" cy="98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73" h="98921" extrusionOk="0">
                        <a:moveTo>
                          <a:pt x="40717" y="72440"/>
                        </a:moveTo>
                        <a:lnTo>
                          <a:pt x="72244" y="40912"/>
                        </a:lnTo>
                        <a:cubicBezTo>
                          <a:pt x="74149" y="39007"/>
                          <a:pt x="76721" y="38054"/>
                          <a:pt x="79388" y="38054"/>
                        </a:cubicBezTo>
                        <a:cubicBezTo>
                          <a:pt x="84341" y="38150"/>
                          <a:pt x="89389" y="36340"/>
                          <a:pt x="93199" y="32530"/>
                        </a:cubicBezTo>
                        <a:cubicBezTo>
                          <a:pt x="98247" y="27482"/>
                          <a:pt x="99866" y="20243"/>
                          <a:pt x="98057" y="13766"/>
                        </a:cubicBezTo>
                        <a:lnTo>
                          <a:pt x="88722" y="23100"/>
                        </a:lnTo>
                        <a:lnTo>
                          <a:pt x="78435" y="20338"/>
                        </a:lnTo>
                        <a:lnTo>
                          <a:pt x="75673" y="10051"/>
                        </a:lnTo>
                        <a:lnTo>
                          <a:pt x="85007" y="716"/>
                        </a:lnTo>
                        <a:cubicBezTo>
                          <a:pt x="78626" y="-1093"/>
                          <a:pt x="71482" y="526"/>
                          <a:pt x="66434" y="5574"/>
                        </a:cubicBezTo>
                        <a:cubicBezTo>
                          <a:pt x="62624" y="9384"/>
                          <a:pt x="60814" y="14432"/>
                          <a:pt x="60909" y="19385"/>
                        </a:cubicBezTo>
                        <a:cubicBezTo>
                          <a:pt x="60909" y="22052"/>
                          <a:pt x="59957" y="24624"/>
                          <a:pt x="58052" y="26529"/>
                        </a:cubicBezTo>
                        <a:lnTo>
                          <a:pt x="26524" y="58057"/>
                        </a:lnTo>
                        <a:cubicBezTo>
                          <a:pt x="24619" y="59962"/>
                          <a:pt x="22047" y="60914"/>
                          <a:pt x="19380" y="60914"/>
                        </a:cubicBezTo>
                        <a:cubicBezTo>
                          <a:pt x="14427" y="60819"/>
                          <a:pt x="9379" y="62629"/>
                          <a:pt x="5569" y="66439"/>
                        </a:cubicBezTo>
                        <a:cubicBezTo>
                          <a:pt x="-2146" y="74154"/>
                          <a:pt x="-1861" y="86918"/>
                          <a:pt x="6522" y="94252"/>
                        </a:cubicBezTo>
                        <a:cubicBezTo>
                          <a:pt x="13761" y="100634"/>
                          <a:pt x="24905" y="100443"/>
                          <a:pt x="32048" y="93871"/>
                        </a:cubicBezTo>
                        <a:cubicBezTo>
                          <a:pt x="36239" y="89966"/>
                          <a:pt x="38240" y="84632"/>
                          <a:pt x="38145" y="79393"/>
                        </a:cubicBezTo>
                        <a:cubicBezTo>
                          <a:pt x="38145" y="76821"/>
                          <a:pt x="39097" y="74249"/>
                          <a:pt x="41002" y="72440"/>
                        </a:cubicBezTo>
                        <a:close/>
                        <a:moveTo>
                          <a:pt x="16618" y="87965"/>
                        </a:moveTo>
                        <a:lnTo>
                          <a:pt x="10713" y="82060"/>
                        </a:lnTo>
                        <a:lnTo>
                          <a:pt x="12903" y="73964"/>
                        </a:lnTo>
                        <a:lnTo>
                          <a:pt x="21000" y="71773"/>
                        </a:lnTo>
                        <a:lnTo>
                          <a:pt x="26905" y="77678"/>
                        </a:lnTo>
                        <a:lnTo>
                          <a:pt x="24714" y="85775"/>
                        </a:lnTo>
                        <a:lnTo>
                          <a:pt x="16618" y="879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0"/>
                  <p:cNvSpPr/>
                  <p:nvPr/>
                </p:nvSpPr>
                <p:spPr>
                  <a:xfrm>
                    <a:off x="9597270" y="1577125"/>
                    <a:ext cx="15573" cy="15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73" h="15573" extrusionOk="0">
                        <a:moveTo>
                          <a:pt x="786" y="14883"/>
                        </a:moveTo>
                        <a:lnTo>
                          <a:pt x="786" y="14883"/>
                        </a:lnTo>
                        <a:cubicBezTo>
                          <a:pt x="-262" y="13835"/>
                          <a:pt x="-262" y="12025"/>
                          <a:pt x="786" y="10882"/>
                        </a:cubicBezTo>
                        <a:lnTo>
                          <a:pt x="10882" y="786"/>
                        </a:lnTo>
                        <a:cubicBezTo>
                          <a:pt x="11930" y="-262"/>
                          <a:pt x="13740" y="-262"/>
                          <a:pt x="14788" y="786"/>
                        </a:cubicBezTo>
                        <a:lnTo>
                          <a:pt x="14788" y="786"/>
                        </a:lnTo>
                        <a:cubicBezTo>
                          <a:pt x="15835" y="1834"/>
                          <a:pt x="15835" y="3643"/>
                          <a:pt x="14788" y="4691"/>
                        </a:cubicBezTo>
                        <a:lnTo>
                          <a:pt x="4691" y="14788"/>
                        </a:lnTo>
                        <a:cubicBezTo>
                          <a:pt x="3643" y="15835"/>
                          <a:pt x="1834" y="15835"/>
                          <a:pt x="690" y="147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313" name="Google Shape;1313;p20"/>
          <p:cNvGrpSpPr/>
          <p:nvPr/>
        </p:nvGrpSpPr>
        <p:grpSpPr>
          <a:xfrm>
            <a:off x="254436" y="3695349"/>
            <a:ext cx="917374" cy="683570"/>
            <a:chOff x="1914620" y="1930431"/>
            <a:chExt cx="572929" cy="426911"/>
          </a:xfrm>
        </p:grpSpPr>
        <p:grpSp>
          <p:nvGrpSpPr>
            <p:cNvPr id="1314" name="Google Shape;1314;p20"/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1315" name="Google Shape;1315;p20"/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0"/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5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0"/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18" name="Google Shape;1318;p20"/>
            <p:cNvSpPr/>
            <p:nvPr/>
          </p:nvSpPr>
          <p:spPr>
            <a:xfrm>
              <a:off x="2024157" y="2180272"/>
              <a:ext cx="222980" cy="101917"/>
            </a:xfrm>
            <a:custGeom>
              <a:avLst/>
              <a:gdLst/>
              <a:ahLst/>
              <a:cxnLst/>
              <a:rect l="l" t="t" r="r" b="b"/>
              <a:pathLst>
                <a:path w="222980" h="101917" extrusionOk="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19" name="Google Shape;1319;p20" descr="A computer screen with a heart and a heartbeat&#10;&#10;AI-generated content may be incorrect.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87605" y="1184454"/>
            <a:ext cx="2990400" cy="299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320" name="Google Shape;1320;p20"/>
          <p:cNvSpPr txBox="1">
            <a:spLocks noGrp="1"/>
          </p:cNvSpPr>
          <p:nvPr>
            <p:ph type="sldNum" idx="12"/>
          </p:nvPr>
        </p:nvSpPr>
        <p:spPr>
          <a:xfrm>
            <a:off x="8386197" y="4749850"/>
            <a:ext cx="719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20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21" descr="A close up of a devic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460" y="921835"/>
            <a:ext cx="5807740" cy="36514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6" name="Google Shape;1326;p21"/>
          <p:cNvCxnSpPr/>
          <p:nvPr/>
        </p:nvCxnSpPr>
        <p:spPr>
          <a:xfrm>
            <a:off x="936702" y="1873405"/>
            <a:ext cx="1405054" cy="325244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327" name="Google Shape;1327;p21"/>
          <p:cNvSpPr txBox="1"/>
          <p:nvPr/>
        </p:nvSpPr>
        <p:spPr>
          <a:xfrm>
            <a:off x="241610" y="1584980"/>
            <a:ext cx="10110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8" name="Google Shape;1328;p21"/>
          <p:cNvCxnSpPr/>
          <p:nvPr/>
        </p:nvCxnSpPr>
        <p:spPr>
          <a:xfrm flipH="1">
            <a:off x="6062546" y="466493"/>
            <a:ext cx="420029" cy="910683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29" name="Google Shape;1329;p21"/>
          <p:cNvCxnSpPr/>
          <p:nvPr/>
        </p:nvCxnSpPr>
        <p:spPr>
          <a:xfrm flipH="1">
            <a:off x="6713034" y="1479395"/>
            <a:ext cx="1115122" cy="996176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30" name="Google Shape;1330;p21"/>
          <p:cNvCxnSpPr/>
          <p:nvPr/>
        </p:nvCxnSpPr>
        <p:spPr>
          <a:xfrm rot="10800000">
            <a:off x="6713034" y="3250744"/>
            <a:ext cx="1091054" cy="141167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331" name="Google Shape;1331;p21"/>
          <p:cNvSpPr txBox="1"/>
          <p:nvPr/>
        </p:nvSpPr>
        <p:spPr>
          <a:xfrm>
            <a:off x="5977053" y="158716"/>
            <a:ext cx="10110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LCD 1602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1"/>
          <p:cNvSpPr txBox="1"/>
          <p:nvPr/>
        </p:nvSpPr>
        <p:spPr>
          <a:xfrm>
            <a:off x="7738946" y="1277203"/>
            <a:ext cx="10110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TFT LCD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1"/>
          <p:cNvSpPr txBox="1"/>
          <p:nvPr/>
        </p:nvSpPr>
        <p:spPr>
          <a:xfrm>
            <a:off x="7828156" y="3250744"/>
            <a:ext cx="11134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MAX30100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21"/>
          <p:cNvSpPr txBox="1">
            <a:spLocks noGrp="1"/>
          </p:cNvSpPr>
          <p:nvPr>
            <p:ph type="sldNum" idx="12"/>
          </p:nvPr>
        </p:nvSpPr>
        <p:spPr>
          <a:xfrm>
            <a:off x="8418798" y="4749850"/>
            <a:ext cx="686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21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Google Shape;1339;p22" descr="A close-up of a graph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430" y="524803"/>
            <a:ext cx="7730136" cy="3913381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22"/>
          <p:cNvSpPr txBox="1">
            <a:spLocks noGrp="1"/>
          </p:cNvSpPr>
          <p:nvPr>
            <p:ph type="sldNum" idx="12"/>
          </p:nvPr>
        </p:nvSpPr>
        <p:spPr>
          <a:xfrm>
            <a:off x="8397072" y="4749850"/>
            <a:ext cx="708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22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23" descr="A black box with wires and a digital display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315" y="433100"/>
            <a:ext cx="6581290" cy="427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6" name="Google Shape;1346;p23"/>
          <p:cNvCxnSpPr/>
          <p:nvPr/>
        </p:nvCxnSpPr>
        <p:spPr>
          <a:xfrm rot="10800000">
            <a:off x="6400800" y="1709854"/>
            <a:ext cx="1546302" cy="453483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347" name="Google Shape;1347;p23"/>
          <p:cNvSpPr txBox="1"/>
          <p:nvPr/>
        </p:nvSpPr>
        <p:spPr>
          <a:xfrm>
            <a:off x="7947102" y="1936595"/>
            <a:ext cx="98135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Rezultatul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obținut</a:t>
            </a:r>
            <a:endParaRPr/>
          </a:p>
        </p:txBody>
      </p:sp>
      <p:sp>
        <p:nvSpPr>
          <p:cNvPr id="1348" name="Google Shape;1348;p23"/>
          <p:cNvSpPr txBox="1">
            <a:spLocks noGrp="1"/>
          </p:cNvSpPr>
          <p:nvPr>
            <p:ph type="sldNum" idx="12"/>
          </p:nvPr>
        </p:nvSpPr>
        <p:spPr>
          <a:xfrm>
            <a:off x="8375322" y="4749850"/>
            <a:ext cx="730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23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Google Shape;1353;p24" descr="A hand on a mous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0250" y="512490"/>
            <a:ext cx="4631009" cy="4631009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24"/>
          <p:cNvSpPr txBox="1">
            <a:spLocks noGrp="1"/>
          </p:cNvSpPr>
          <p:nvPr>
            <p:ph type="sldNum" idx="12"/>
          </p:nvPr>
        </p:nvSpPr>
        <p:spPr>
          <a:xfrm>
            <a:off x="8407923" y="4749850"/>
            <a:ext cx="69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24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5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5"/>
          <p:cNvSpPr txBox="1">
            <a:spLocks noGrp="1"/>
          </p:cNvSpPr>
          <p:nvPr>
            <p:ph type="title"/>
          </p:nvPr>
        </p:nvSpPr>
        <p:spPr>
          <a:xfrm>
            <a:off x="4047175" y="2571975"/>
            <a:ext cx="4383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o-RO"/>
              <a:t>Concluzii</a:t>
            </a:r>
            <a:endParaRPr/>
          </a:p>
        </p:txBody>
      </p:sp>
      <p:sp>
        <p:nvSpPr>
          <p:cNvPr id="1361" name="Google Shape;1361;p25"/>
          <p:cNvSpPr txBox="1">
            <a:spLocks noGrp="1"/>
          </p:cNvSpPr>
          <p:nvPr>
            <p:ph type="title" idx="2"/>
          </p:nvPr>
        </p:nvSpPr>
        <p:spPr>
          <a:xfrm>
            <a:off x="4047175" y="1321975"/>
            <a:ext cx="1235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o-RO"/>
              <a:t>06</a:t>
            </a:r>
            <a:endParaRPr/>
          </a:p>
        </p:txBody>
      </p:sp>
      <p:grpSp>
        <p:nvGrpSpPr>
          <p:cNvPr id="1362" name="Google Shape;1362;p25"/>
          <p:cNvGrpSpPr/>
          <p:nvPr/>
        </p:nvGrpSpPr>
        <p:grpSpPr>
          <a:xfrm>
            <a:off x="7441503" y="289852"/>
            <a:ext cx="1366912" cy="1382099"/>
            <a:chOff x="6568493" y="8"/>
            <a:chExt cx="1820607" cy="1840590"/>
          </a:xfrm>
        </p:grpSpPr>
        <p:sp>
          <p:nvSpPr>
            <p:cNvPr id="1363" name="Google Shape;1363;p25"/>
            <p:cNvSpPr/>
            <p:nvPr/>
          </p:nvSpPr>
          <p:spPr>
            <a:xfrm>
              <a:off x="6737915" y="169351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20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20" y="1983677"/>
                  </a:lnTo>
                  <a:cubicBezTo>
                    <a:pt x="1918906" y="1983677"/>
                    <a:pt x="1959864" y="1942814"/>
                    <a:pt x="1959864" y="1892427"/>
                  </a:cubicBezTo>
                  <a:lnTo>
                    <a:pt x="1959864" y="91345"/>
                  </a:lnTo>
                  <a:cubicBezTo>
                    <a:pt x="1959864" y="40958"/>
                    <a:pt x="1918906" y="0"/>
                    <a:pt x="1868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25"/>
            <p:cNvSpPr/>
            <p:nvPr/>
          </p:nvSpPr>
          <p:spPr>
            <a:xfrm>
              <a:off x="6653203" y="8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19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19" y="1983677"/>
                  </a:lnTo>
                  <a:cubicBezTo>
                    <a:pt x="1918907" y="1983677"/>
                    <a:pt x="1959865" y="1942814"/>
                    <a:pt x="1959865" y="1892427"/>
                  </a:cubicBezTo>
                  <a:lnTo>
                    <a:pt x="1959865" y="91345"/>
                  </a:lnTo>
                  <a:cubicBezTo>
                    <a:pt x="1959865" y="40958"/>
                    <a:pt x="1918907" y="0"/>
                    <a:pt x="1868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5" name="Google Shape;1365;p25"/>
            <p:cNvGrpSpPr/>
            <p:nvPr/>
          </p:nvGrpSpPr>
          <p:grpSpPr>
            <a:xfrm>
              <a:off x="6568493" y="84720"/>
              <a:ext cx="1649109" cy="1669065"/>
              <a:chOff x="8921020" y="472154"/>
              <a:chExt cx="1959958" cy="1983676"/>
            </a:xfrm>
          </p:grpSpPr>
          <p:sp>
            <p:nvSpPr>
              <p:cNvPr id="1366" name="Google Shape;1366;p25"/>
              <p:cNvSpPr/>
              <p:nvPr/>
            </p:nvSpPr>
            <p:spPr>
              <a:xfrm>
                <a:off x="8921114" y="472154"/>
                <a:ext cx="1959864" cy="1983676"/>
              </a:xfrm>
              <a:custGeom>
                <a:avLst/>
                <a:gdLst/>
                <a:ahLst/>
                <a:cxnLst/>
                <a:rect l="l" t="t" r="r" b="b"/>
                <a:pathLst>
                  <a:path w="1959864" h="1983676" extrusionOk="0">
                    <a:moveTo>
                      <a:pt x="1959864" y="91345"/>
                    </a:moveTo>
                    <a:lnTo>
                      <a:pt x="1959864" y="1892427"/>
                    </a:lnTo>
                    <a:cubicBezTo>
                      <a:pt x="1959864" y="1942814"/>
                      <a:pt x="1918907" y="1983677"/>
                      <a:pt x="1868520" y="1983677"/>
                    </a:cubicBezTo>
                    <a:lnTo>
                      <a:pt x="91345" y="1983677"/>
                    </a:lnTo>
                    <a:cubicBezTo>
                      <a:pt x="40958" y="1983677"/>
                      <a:pt x="0" y="1942814"/>
                      <a:pt x="0" y="1892427"/>
                    </a:cubicBezTo>
                    <a:lnTo>
                      <a:pt x="0" y="91345"/>
                    </a:lnTo>
                    <a:cubicBezTo>
                      <a:pt x="0" y="40958"/>
                      <a:pt x="40958" y="0"/>
                      <a:pt x="91345" y="0"/>
                    </a:cubicBezTo>
                    <a:lnTo>
                      <a:pt x="1868520" y="0"/>
                    </a:lnTo>
                    <a:cubicBezTo>
                      <a:pt x="1918907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5"/>
              <p:cNvSpPr/>
              <p:nvPr/>
            </p:nvSpPr>
            <p:spPr>
              <a:xfrm>
                <a:off x="8921020" y="472154"/>
                <a:ext cx="1959958" cy="172307"/>
              </a:xfrm>
              <a:custGeom>
                <a:avLst/>
                <a:gdLst/>
                <a:ahLst/>
                <a:cxnLst/>
                <a:rect l="l" t="t" r="r" b="b"/>
                <a:pathLst>
                  <a:path w="1959958" h="172307" extrusionOk="0">
                    <a:moveTo>
                      <a:pt x="1959959" y="91345"/>
                    </a:moveTo>
                    <a:lnTo>
                      <a:pt x="1959959" y="172307"/>
                    </a:lnTo>
                    <a:lnTo>
                      <a:pt x="0" y="172307"/>
                    </a:lnTo>
                    <a:lnTo>
                      <a:pt x="0" y="91345"/>
                    </a:lnTo>
                    <a:cubicBezTo>
                      <a:pt x="0" y="40958"/>
                      <a:pt x="40957" y="0"/>
                      <a:pt x="91344" y="0"/>
                    </a:cubicBezTo>
                    <a:lnTo>
                      <a:pt x="1868519" y="0"/>
                    </a:lnTo>
                    <a:cubicBezTo>
                      <a:pt x="1918906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rgbClr val="000000">
                  <a:alpha val="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68" name="Google Shape;1368;p25"/>
              <p:cNvGrpSpPr/>
              <p:nvPr/>
            </p:nvGrpSpPr>
            <p:grpSpPr>
              <a:xfrm>
                <a:off x="9011888" y="537781"/>
                <a:ext cx="255174" cy="64389"/>
                <a:chOff x="9011888" y="537781"/>
                <a:chExt cx="255174" cy="64389"/>
              </a:xfrm>
            </p:grpSpPr>
            <p:sp>
              <p:nvSpPr>
                <p:cNvPr id="1369" name="Google Shape;1369;p25"/>
                <p:cNvSpPr/>
                <p:nvPr/>
              </p:nvSpPr>
              <p:spPr>
                <a:xfrm>
                  <a:off x="920267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0" name="Google Shape;1370;p25"/>
                <p:cNvSpPr/>
                <p:nvPr/>
              </p:nvSpPr>
              <p:spPr>
                <a:xfrm>
                  <a:off x="910723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1" name="Google Shape;1371;p25"/>
                <p:cNvSpPr/>
                <p:nvPr/>
              </p:nvSpPr>
              <p:spPr>
                <a:xfrm>
                  <a:off x="9011888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72" name="Google Shape;1372;p25"/>
            <p:cNvGrpSpPr/>
            <p:nvPr/>
          </p:nvGrpSpPr>
          <p:grpSpPr>
            <a:xfrm>
              <a:off x="6795939" y="406335"/>
              <a:ext cx="1194216" cy="1228757"/>
              <a:chOff x="9191339" y="854392"/>
              <a:chExt cx="1419320" cy="1460372"/>
            </a:xfrm>
          </p:grpSpPr>
          <p:grpSp>
            <p:nvGrpSpPr>
              <p:cNvPr id="1373" name="Google Shape;1373;p25"/>
              <p:cNvGrpSpPr/>
              <p:nvPr/>
            </p:nvGrpSpPr>
            <p:grpSpPr>
              <a:xfrm>
                <a:off x="9191339" y="1884045"/>
                <a:ext cx="604932" cy="420243"/>
                <a:chOff x="9191339" y="1884045"/>
                <a:chExt cx="604932" cy="420243"/>
              </a:xfrm>
            </p:grpSpPr>
            <p:sp>
              <p:nvSpPr>
                <p:cNvPr id="1374" name="Google Shape;1374;p25"/>
                <p:cNvSpPr/>
                <p:nvPr/>
              </p:nvSpPr>
              <p:spPr>
                <a:xfrm>
                  <a:off x="9191339" y="1884045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25"/>
                <p:cNvSpPr/>
                <p:nvPr/>
              </p:nvSpPr>
              <p:spPr>
                <a:xfrm>
                  <a:off x="9449466" y="1884045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25"/>
                <p:cNvSpPr/>
                <p:nvPr/>
              </p:nvSpPr>
              <p:spPr>
                <a:xfrm>
                  <a:off x="9651396" y="1884045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6" y="0"/>
                      </a:lnTo>
                      <a:lnTo>
                        <a:pt x="14487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25"/>
                <p:cNvSpPr/>
                <p:nvPr/>
              </p:nvSpPr>
              <p:spPr>
                <a:xfrm>
                  <a:off x="9308306" y="2006536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25"/>
                <p:cNvSpPr/>
                <p:nvPr/>
              </p:nvSpPr>
              <p:spPr>
                <a:xfrm>
                  <a:off x="9191339" y="2006536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25"/>
                <p:cNvSpPr/>
                <p:nvPr/>
              </p:nvSpPr>
              <p:spPr>
                <a:xfrm>
                  <a:off x="9460325" y="2128932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1" y="0"/>
                      </a:lnTo>
                      <a:lnTo>
                        <a:pt x="230791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0" name="Google Shape;1380;p25"/>
                <p:cNvSpPr/>
                <p:nvPr/>
              </p:nvSpPr>
              <p:spPr>
                <a:xfrm>
                  <a:off x="9713023" y="2128932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8" y="0"/>
                      </a:lnTo>
                      <a:lnTo>
                        <a:pt x="8324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p25"/>
                <p:cNvSpPr/>
                <p:nvPr/>
              </p:nvSpPr>
              <p:spPr>
                <a:xfrm>
                  <a:off x="9191339" y="2128932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25"/>
                <p:cNvSpPr/>
                <p:nvPr/>
              </p:nvSpPr>
              <p:spPr>
                <a:xfrm>
                  <a:off x="9365170" y="225132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25"/>
                <p:cNvSpPr/>
                <p:nvPr/>
              </p:nvSpPr>
              <p:spPr>
                <a:xfrm>
                  <a:off x="9191339" y="225132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84" name="Google Shape;1384;p25"/>
              <p:cNvGrpSpPr/>
              <p:nvPr/>
            </p:nvGrpSpPr>
            <p:grpSpPr>
              <a:xfrm>
                <a:off x="10004774" y="854392"/>
                <a:ext cx="604932" cy="420243"/>
                <a:chOff x="10004774" y="854392"/>
                <a:chExt cx="604932" cy="420243"/>
              </a:xfrm>
            </p:grpSpPr>
            <p:sp>
              <p:nvSpPr>
                <p:cNvPr id="1385" name="Google Shape;1385;p25"/>
                <p:cNvSpPr/>
                <p:nvPr/>
              </p:nvSpPr>
              <p:spPr>
                <a:xfrm>
                  <a:off x="10004774" y="85439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25"/>
                <p:cNvSpPr/>
                <p:nvPr/>
              </p:nvSpPr>
              <p:spPr>
                <a:xfrm>
                  <a:off x="10262901" y="85439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25"/>
                <p:cNvSpPr/>
                <p:nvPr/>
              </p:nvSpPr>
              <p:spPr>
                <a:xfrm>
                  <a:off x="10464831" y="85439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25"/>
                <p:cNvSpPr/>
                <p:nvPr/>
              </p:nvSpPr>
              <p:spPr>
                <a:xfrm>
                  <a:off x="10121741" y="976788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25"/>
                <p:cNvSpPr/>
                <p:nvPr/>
              </p:nvSpPr>
              <p:spPr>
                <a:xfrm>
                  <a:off x="10004774" y="976788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25"/>
                <p:cNvSpPr/>
                <p:nvPr/>
              </p:nvSpPr>
              <p:spPr>
                <a:xfrm>
                  <a:off x="10273760" y="1099280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25"/>
                <p:cNvSpPr/>
                <p:nvPr/>
              </p:nvSpPr>
              <p:spPr>
                <a:xfrm>
                  <a:off x="10526458" y="1099280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25"/>
                <p:cNvSpPr/>
                <p:nvPr/>
              </p:nvSpPr>
              <p:spPr>
                <a:xfrm>
                  <a:off x="10004774" y="1099280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25"/>
                <p:cNvSpPr/>
                <p:nvPr/>
              </p:nvSpPr>
              <p:spPr>
                <a:xfrm>
                  <a:off x="10178700" y="1221676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25"/>
                <p:cNvSpPr/>
                <p:nvPr/>
              </p:nvSpPr>
              <p:spPr>
                <a:xfrm>
                  <a:off x="10004774" y="1221676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95" name="Google Shape;1395;p25"/>
              <p:cNvGrpSpPr/>
              <p:nvPr/>
            </p:nvGrpSpPr>
            <p:grpSpPr>
              <a:xfrm>
                <a:off x="10004774" y="1374362"/>
                <a:ext cx="604932" cy="303466"/>
                <a:chOff x="10004774" y="1374362"/>
                <a:chExt cx="604932" cy="303466"/>
              </a:xfrm>
            </p:grpSpPr>
            <p:sp>
              <p:nvSpPr>
                <p:cNvPr id="1396" name="Google Shape;1396;p25"/>
                <p:cNvSpPr/>
                <p:nvPr/>
              </p:nvSpPr>
              <p:spPr>
                <a:xfrm>
                  <a:off x="10004774" y="137436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25"/>
                <p:cNvSpPr/>
                <p:nvPr/>
              </p:nvSpPr>
              <p:spPr>
                <a:xfrm>
                  <a:off x="10262901" y="137436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25"/>
                <p:cNvSpPr/>
                <p:nvPr/>
              </p:nvSpPr>
              <p:spPr>
                <a:xfrm>
                  <a:off x="10464831" y="137436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25"/>
                <p:cNvSpPr/>
                <p:nvPr/>
              </p:nvSpPr>
              <p:spPr>
                <a:xfrm>
                  <a:off x="10273760" y="1502378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25"/>
                <p:cNvSpPr/>
                <p:nvPr/>
              </p:nvSpPr>
              <p:spPr>
                <a:xfrm>
                  <a:off x="10526458" y="1502378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25"/>
                <p:cNvSpPr/>
                <p:nvPr/>
              </p:nvSpPr>
              <p:spPr>
                <a:xfrm>
                  <a:off x="10004774" y="1502378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25"/>
                <p:cNvSpPr/>
                <p:nvPr/>
              </p:nvSpPr>
              <p:spPr>
                <a:xfrm>
                  <a:off x="10178700" y="162486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25"/>
                <p:cNvSpPr/>
                <p:nvPr/>
              </p:nvSpPr>
              <p:spPr>
                <a:xfrm>
                  <a:off x="10004774" y="162486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04" name="Google Shape;1404;p25"/>
              <p:cNvSpPr/>
              <p:nvPr/>
            </p:nvSpPr>
            <p:spPr>
              <a:xfrm>
                <a:off x="10004774" y="1875948"/>
                <a:ext cx="605885" cy="438816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438816" extrusionOk="0">
                    <a:moveTo>
                      <a:pt x="572167" y="0"/>
                    </a:moveTo>
                    <a:cubicBezTo>
                      <a:pt x="590789" y="0"/>
                      <a:pt x="605885" y="15096"/>
                      <a:pt x="605885" y="33718"/>
                    </a:cubicBezTo>
                    <a:lnTo>
                      <a:pt x="605885" y="405098"/>
                    </a:lnTo>
                    <a:cubicBezTo>
                      <a:pt x="605885" y="423720"/>
                      <a:pt x="590789" y="438817"/>
                      <a:pt x="572167" y="438817"/>
                    </a:cubicBezTo>
                    <a:lnTo>
                      <a:pt x="33718" y="438817"/>
                    </a:lnTo>
                    <a:cubicBezTo>
                      <a:pt x="15096" y="438817"/>
                      <a:pt x="0" y="423720"/>
                      <a:pt x="0" y="405098"/>
                    </a:cubicBezTo>
                    <a:lnTo>
                      <a:pt x="0" y="33718"/>
                    </a:lnTo>
                    <a:cubicBezTo>
                      <a:pt x="0" y="15096"/>
                      <a:pt x="15096" y="0"/>
                      <a:pt x="33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5"/>
              <p:cNvSpPr/>
              <p:nvPr/>
            </p:nvSpPr>
            <p:spPr>
              <a:xfrm>
                <a:off x="9191339" y="860202"/>
                <a:ext cx="605885" cy="815149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815149" extrusionOk="0">
                    <a:moveTo>
                      <a:pt x="554260" y="0"/>
                    </a:moveTo>
                    <a:cubicBezTo>
                      <a:pt x="582772" y="0"/>
                      <a:pt x="605885" y="23114"/>
                      <a:pt x="605885" y="51625"/>
                    </a:cubicBezTo>
                    <a:lnTo>
                      <a:pt x="605885" y="763524"/>
                    </a:lnTo>
                    <a:cubicBezTo>
                      <a:pt x="605885" y="792036"/>
                      <a:pt x="582771" y="815150"/>
                      <a:pt x="554260" y="815150"/>
                    </a:cubicBezTo>
                    <a:lnTo>
                      <a:pt x="51625" y="815150"/>
                    </a:lnTo>
                    <a:cubicBezTo>
                      <a:pt x="23113" y="815150"/>
                      <a:pt x="0" y="792036"/>
                      <a:pt x="0" y="763524"/>
                    </a:cubicBezTo>
                    <a:lnTo>
                      <a:pt x="0" y="51625"/>
                    </a:lnTo>
                    <a:cubicBezTo>
                      <a:pt x="0" y="23114"/>
                      <a:pt x="23113" y="0"/>
                      <a:pt x="51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25"/>
            <p:cNvGrpSpPr/>
            <p:nvPr/>
          </p:nvGrpSpPr>
          <p:grpSpPr>
            <a:xfrm>
              <a:off x="6717319" y="354723"/>
              <a:ext cx="656533" cy="799751"/>
              <a:chOff x="9097899" y="793051"/>
              <a:chExt cx="780287" cy="950500"/>
            </a:xfrm>
          </p:grpSpPr>
          <p:grpSp>
            <p:nvGrpSpPr>
              <p:cNvPr id="1407" name="Google Shape;1407;p25"/>
              <p:cNvGrpSpPr/>
              <p:nvPr/>
            </p:nvGrpSpPr>
            <p:grpSpPr>
              <a:xfrm>
                <a:off x="9118758" y="814006"/>
                <a:ext cx="747999" cy="918020"/>
                <a:chOff x="9118758" y="814006"/>
                <a:chExt cx="747999" cy="918020"/>
              </a:xfrm>
            </p:grpSpPr>
            <p:sp>
              <p:nvSpPr>
                <p:cNvPr id="1408" name="Google Shape;1408;p25"/>
                <p:cNvSpPr/>
                <p:nvPr/>
              </p:nvSpPr>
              <p:spPr>
                <a:xfrm>
                  <a:off x="9131522" y="1722501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70027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9" name="Google Shape;1409;p25"/>
                <p:cNvSpPr/>
                <p:nvPr/>
              </p:nvSpPr>
              <p:spPr>
                <a:xfrm>
                  <a:off x="9118758" y="826579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87068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0" name="Google Shape;1410;p25"/>
                <p:cNvSpPr/>
                <p:nvPr/>
              </p:nvSpPr>
              <p:spPr>
                <a:xfrm>
                  <a:off x="9144285" y="814006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0" y="0"/>
                      </a:moveTo>
                      <a:lnTo>
                        <a:pt x="700278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1" name="Google Shape;1411;p25"/>
                <p:cNvSpPr/>
                <p:nvPr/>
              </p:nvSpPr>
              <p:spPr>
                <a:xfrm>
                  <a:off x="9857232" y="839247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0"/>
                      </a:moveTo>
                      <a:lnTo>
                        <a:pt x="0" y="87068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12" name="Google Shape;1412;p25"/>
              <p:cNvGrpSpPr/>
              <p:nvPr/>
            </p:nvGrpSpPr>
            <p:grpSpPr>
              <a:xfrm>
                <a:off x="9097899" y="793051"/>
                <a:ext cx="780287" cy="950500"/>
                <a:chOff x="9097899" y="793051"/>
                <a:chExt cx="780287" cy="950500"/>
              </a:xfrm>
            </p:grpSpPr>
            <p:grpSp>
              <p:nvGrpSpPr>
                <p:cNvPr id="1413" name="Google Shape;1413;p25"/>
                <p:cNvGrpSpPr/>
                <p:nvPr/>
              </p:nvGrpSpPr>
              <p:grpSpPr>
                <a:xfrm>
                  <a:off x="9097899" y="793051"/>
                  <a:ext cx="780287" cy="41909"/>
                  <a:chOff x="9097899" y="793051"/>
                  <a:chExt cx="780287" cy="41909"/>
                </a:xfrm>
              </p:grpSpPr>
              <p:sp>
                <p:nvSpPr>
                  <p:cNvPr id="1414" name="Google Shape;1414;p25"/>
                  <p:cNvSpPr/>
                  <p:nvPr/>
                </p:nvSpPr>
                <p:spPr>
                  <a:xfrm>
                    <a:off x="9097899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5" name="Google Shape;1415;p25"/>
                  <p:cNvSpPr/>
                  <p:nvPr/>
                </p:nvSpPr>
                <p:spPr>
                  <a:xfrm>
                    <a:off x="9467088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6" name="Google Shape;1416;p25"/>
                  <p:cNvSpPr/>
                  <p:nvPr/>
                </p:nvSpPr>
                <p:spPr>
                  <a:xfrm>
                    <a:off x="9836277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17" name="Google Shape;1417;p25"/>
                <p:cNvGrpSpPr/>
                <p:nvPr/>
              </p:nvGrpSpPr>
              <p:grpSpPr>
                <a:xfrm>
                  <a:off x="9097899" y="1247298"/>
                  <a:ext cx="780287" cy="41910"/>
                  <a:chOff x="9097899" y="1247298"/>
                  <a:chExt cx="780287" cy="41910"/>
                </a:xfrm>
              </p:grpSpPr>
              <p:sp>
                <p:nvSpPr>
                  <p:cNvPr id="1418" name="Google Shape;1418;p25"/>
                  <p:cNvSpPr/>
                  <p:nvPr/>
                </p:nvSpPr>
                <p:spPr>
                  <a:xfrm>
                    <a:off x="9097899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9" name="Google Shape;1419;p25"/>
                  <p:cNvSpPr/>
                  <p:nvPr/>
                </p:nvSpPr>
                <p:spPr>
                  <a:xfrm>
                    <a:off x="9836277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20" name="Google Shape;1420;p25"/>
                <p:cNvGrpSpPr/>
                <p:nvPr/>
              </p:nvGrpSpPr>
              <p:grpSpPr>
                <a:xfrm>
                  <a:off x="9097899" y="1701641"/>
                  <a:ext cx="780287" cy="41910"/>
                  <a:chOff x="9097899" y="1701641"/>
                  <a:chExt cx="780287" cy="41910"/>
                </a:xfrm>
              </p:grpSpPr>
              <p:sp>
                <p:nvSpPr>
                  <p:cNvPr id="1421" name="Google Shape;1421;p25"/>
                  <p:cNvSpPr/>
                  <p:nvPr/>
                </p:nvSpPr>
                <p:spPr>
                  <a:xfrm>
                    <a:off x="9097899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2" name="Google Shape;1422;p25"/>
                  <p:cNvSpPr/>
                  <p:nvPr/>
                </p:nvSpPr>
                <p:spPr>
                  <a:xfrm>
                    <a:off x="9467088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3" name="Google Shape;1423;p25"/>
                  <p:cNvSpPr/>
                  <p:nvPr/>
                </p:nvSpPr>
                <p:spPr>
                  <a:xfrm>
                    <a:off x="9836277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424" name="Google Shape;1424;p25"/>
            <p:cNvGrpSpPr/>
            <p:nvPr/>
          </p:nvGrpSpPr>
          <p:grpSpPr>
            <a:xfrm>
              <a:off x="7074117" y="956519"/>
              <a:ext cx="215826" cy="125825"/>
              <a:chOff x="9521952" y="1508283"/>
              <a:chExt cx="256508" cy="149542"/>
            </a:xfrm>
          </p:grpSpPr>
          <p:sp>
            <p:nvSpPr>
              <p:cNvPr id="1425" name="Google Shape;1425;p25"/>
              <p:cNvSpPr/>
              <p:nvPr/>
            </p:nvSpPr>
            <p:spPr>
              <a:xfrm>
                <a:off x="9521952" y="1508283"/>
                <a:ext cx="256508" cy="149542"/>
              </a:xfrm>
              <a:custGeom>
                <a:avLst/>
                <a:gdLst/>
                <a:ahLst/>
                <a:cxnLst/>
                <a:rect l="l" t="t" r="r" b="b"/>
                <a:pathLst>
                  <a:path w="256508" h="149542" extrusionOk="0">
                    <a:moveTo>
                      <a:pt x="218694" y="0"/>
                    </a:moveTo>
                    <a:cubicBezTo>
                      <a:pt x="239578" y="0"/>
                      <a:pt x="256508" y="16930"/>
                      <a:pt x="256508" y="37814"/>
                    </a:cubicBezTo>
                    <a:lnTo>
                      <a:pt x="256508" y="111728"/>
                    </a:lnTo>
                    <a:cubicBezTo>
                      <a:pt x="256508" y="132612"/>
                      <a:pt x="239578" y="149543"/>
                      <a:pt x="218694" y="149543"/>
                    </a:cubicBezTo>
                    <a:lnTo>
                      <a:pt x="37814" y="149543"/>
                    </a:lnTo>
                    <a:cubicBezTo>
                      <a:pt x="16930" y="149543"/>
                      <a:pt x="1" y="132612"/>
                      <a:pt x="1" y="111728"/>
                    </a:cubicBezTo>
                    <a:lnTo>
                      <a:pt x="1" y="37814"/>
                    </a:lnTo>
                    <a:cubicBezTo>
                      <a:pt x="1" y="16930"/>
                      <a:pt x="16930" y="0"/>
                      <a:pt x="37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26" name="Google Shape;1426;p25"/>
              <p:cNvGrpSpPr/>
              <p:nvPr/>
            </p:nvGrpSpPr>
            <p:grpSpPr>
              <a:xfrm>
                <a:off x="9556578" y="1534618"/>
                <a:ext cx="183763" cy="98921"/>
                <a:chOff x="9556578" y="1534618"/>
                <a:chExt cx="183763" cy="98921"/>
              </a:xfrm>
            </p:grpSpPr>
            <p:grpSp>
              <p:nvGrpSpPr>
                <p:cNvPr id="1427" name="Google Shape;1427;p25"/>
                <p:cNvGrpSpPr/>
                <p:nvPr/>
              </p:nvGrpSpPr>
              <p:grpSpPr>
                <a:xfrm>
                  <a:off x="9645396" y="1536115"/>
                  <a:ext cx="94945" cy="94946"/>
                  <a:chOff x="9645396" y="1536115"/>
                  <a:chExt cx="94945" cy="94946"/>
                </a:xfrm>
              </p:grpSpPr>
              <p:sp>
                <p:nvSpPr>
                  <p:cNvPr id="1428" name="Google Shape;1428;p25"/>
                  <p:cNvSpPr/>
                  <p:nvPr/>
                </p:nvSpPr>
                <p:spPr>
                  <a:xfrm>
                    <a:off x="9645396" y="1588389"/>
                    <a:ext cx="42671" cy="426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71" h="42672" extrusionOk="0">
                        <a:moveTo>
                          <a:pt x="16764" y="31147"/>
                        </a:moveTo>
                        <a:lnTo>
                          <a:pt x="42672" y="5144"/>
                        </a:lnTo>
                        <a:lnTo>
                          <a:pt x="37529" y="0"/>
                        </a:lnTo>
                        <a:lnTo>
                          <a:pt x="11525" y="25908"/>
                        </a:lnTo>
                        <a:lnTo>
                          <a:pt x="6382" y="28765"/>
                        </a:lnTo>
                        <a:lnTo>
                          <a:pt x="0" y="38576"/>
                        </a:lnTo>
                        <a:lnTo>
                          <a:pt x="4096" y="42672"/>
                        </a:lnTo>
                        <a:lnTo>
                          <a:pt x="13906" y="36290"/>
                        </a:lnTo>
                        <a:lnTo>
                          <a:pt x="16764" y="311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9" name="Google Shape;1429;p25"/>
                  <p:cNvSpPr/>
                  <p:nvPr/>
                </p:nvSpPr>
                <p:spPr>
                  <a:xfrm>
                    <a:off x="9674923" y="1536115"/>
                    <a:ext cx="65418" cy="65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18" h="65418" extrusionOk="0">
                        <a:moveTo>
                          <a:pt x="36576" y="54845"/>
                        </a:moveTo>
                        <a:lnTo>
                          <a:pt x="63246" y="28175"/>
                        </a:lnTo>
                        <a:cubicBezTo>
                          <a:pt x="64008" y="27413"/>
                          <a:pt x="64484" y="26461"/>
                          <a:pt x="64770" y="25413"/>
                        </a:cubicBezTo>
                        <a:cubicBezTo>
                          <a:pt x="65627" y="21794"/>
                          <a:pt x="66866" y="13602"/>
                          <a:pt x="59341" y="6077"/>
                        </a:cubicBezTo>
                        <a:cubicBezTo>
                          <a:pt x="51816" y="-1447"/>
                          <a:pt x="43625" y="-209"/>
                          <a:pt x="40005" y="648"/>
                        </a:cubicBezTo>
                        <a:cubicBezTo>
                          <a:pt x="38958" y="934"/>
                          <a:pt x="38005" y="1410"/>
                          <a:pt x="37243" y="2172"/>
                        </a:cubicBezTo>
                        <a:lnTo>
                          <a:pt x="10573" y="28842"/>
                        </a:lnTo>
                        <a:cubicBezTo>
                          <a:pt x="14669" y="32938"/>
                          <a:pt x="14669" y="39701"/>
                          <a:pt x="10573" y="43796"/>
                        </a:cubicBezTo>
                        <a:lnTo>
                          <a:pt x="8287" y="46082"/>
                        </a:lnTo>
                        <a:lnTo>
                          <a:pt x="4286" y="42082"/>
                        </a:lnTo>
                        <a:lnTo>
                          <a:pt x="0" y="46368"/>
                        </a:lnTo>
                        <a:lnTo>
                          <a:pt x="19050" y="65418"/>
                        </a:lnTo>
                        <a:lnTo>
                          <a:pt x="23336" y="61132"/>
                        </a:lnTo>
                        <a:lnTo>
                          <a:pt x="19336" y="57131"/>
                        </a:lnTo>
                        <a:lnTo>
                          <a:pt x="21622" y="54845"/>
                        </a:lnTo>
                        <a:cubicBezTo>
                          <a:pt x="25718" y="50750"/>
                          <a:pt x="32481" y="50750"/>
                          <a:pt x="36576" y="5484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30" name="Google Shape;1430;p25"/>
                <p:cNvGrpSpPr/>
                <p:nvPr/>
              </p:nvGrpSpPr>
              <p:grpSpPr>
                <a:xfrm>
                  <a:off x="9556578" y="1534618"/>
                  <a:ext cx="98773" cy="98921"/>
                  <a:chOff x="9556578" y="1534618"/>
                  <a:chExt cx="98773" cy="98921"/>
                </a:xfrm>
              </p:grpSpPr>
              <p:sp>
                <p:nvSpPr>
                  <p:cNvPr id="1431" name="Google Shape;1431;p25"/>
                  <p:cNvSpPr/>
                  <p:nvPr/>
                </p:nvSpPr>
                <p:spPr>
                  <a:xfrm>
                    <a:off x="9556578" y="1534618"/>
                    <a:ext cx="98773" cy="98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73" h="98921" extrusionOk="0">
                        <a:moveTo>
                          <a:pt x="40717" y="72440"/>
                        </a:moveTo>
                        <a:lnTo>
                          <a:pt x="72244" y="40912"/>
                        </a:lnTo>
                        <a:cubicBezTo>
                          <a:pt x="74149" y="39007"/>
                          <a:pt x="76721" y="38054"/>
                          <a:pt x="79388" y="38054"/>
                        </a:cubicBezTo>
                        <a:cubicBezTo>
                          <a:pt x="84341" y="38150"/>
                          <a:pt x="89389" y="36340"/>
                          <a:pt x="93199" y="32530"/>
                        </a:cubicBezTo>
                        <a:cubicBezTo>
                          <a:pt x="98247" y="27482"/>
                          <a:pt x="99866" y="20243"/>
                          <a:pt x="98057" y="13766"/>
                        </a:cubicBezTo>
                        <a:lnTo>
                          <a:pt x="88722" y="23100"/>
                        </a:lnTo>
                        <a:lnTo>
                          <a:pt x="78435" y="20338"/>
                        </a:lnTo>
                        <a:lnTo>
                          <a:pt x="75673" y="10051"/>
                        </a:lnTo>
                        <a:lnTo>
                          <a:pt x="85007" y="716"/>
                        </a:lnTo>
                        <a:cubicBezTo>
                          <a:pt x="78626" y="-1093"/>
                          <a:pt x="71482" y="526"/>
                          <a:pt x="66434" y="5574"/>
                        </a:cubicBezTo>
                        <a:cubicBezTo>
                          <a:pt x="62624" y="9384"/>
                          <a:pt x="60814" y="14432"/>
                          <a:pt x="60909" y="19385"/>
                        </a:cubicBezTo>
                        <a:cubicBezTo>
                          <a:pt x="60909" y="22052"/>
                          <a:pt x="59957" y="24624"/>
                          <a:pt x="58052" y="26529"/>
                        </a:cubicBezTo>
                        <a:lnTo>
                          <a:pt x="26524" y="58057"/>
                        </a:lnTo>
                        <a:cubicBezTo>
                          <a:pt x="24619" y="59962"/>
                          <a:pt x="22047" y="60914"/>
                          <a:pt x="19380" y="60914"/>
                        </a:cubicBezTo>
                        <a:cubicBezTo>
                          <a:pt x="14427" y="60819"/>
                          <a:pt x="9379" y="62629"/>
                          <a:pt x="5569" y="66439"/>
                        </a:cubicBezTo>
                        <a:cubicBezTo>
                          <a:pt x="-2146" y="74154"/>
                          <a:pt x="-1861" y="86918"/>
                          <a:pt x="6522" y="94252"/>
                        </a:cubicBezTo>
                        <a:cubicBezTo>
                          <a:pt x="13761" y="100634"/>
                          <a:pt x="24905" y="100443"/>
                          <a:pt x="32048" y="93871"/>
                        </a:cubicBezTo>
                        <a:cubicBezTo>
                          <a:pt x="36239" y="89966"/>
                          <a:pt x="38240" y="84632"/>
                          <a:pt x="38145" y="79393"/>
                        </a:cubicBezTo>
                        <a:cubicBezTo>
                          <a:pt x="38145" y="76821"/>
                          <a:pt x="39097" y="74249"/>
                          <a:pt x="41002" y="72440"/>
                        </a:cubicBezTo>
                        <a:close/>
                        <a:moveTo>
                          <a:pt x="16618" y="87965"/>
                        </a:moveTo>
                        <a:lnTo>
                          <a:pt x="10713" y="82060"/>
                        </a:lnTo>
                        <a:lnTo>
                          <a:pt x="12903" y="73964"/>
                        </a:lnTo>
                        <a:lnTo>
                          <a:pt x="21000" y="71773"/>
                        </a:lnTo>
                        <a:lnTo>
                          <a:pt x="26905" y="77678"/>
                        </a:lnTo>
                        <a:lnTo>
                          <a:pt x="24714" y="85775"/>
                        </a:lnTo>
                        <a:lnTo>
                          <a:pt x="16618" y="879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2" name="Google Shape;1432;p25"/>
                  <p:cNvSpPr/>
                  <p:nvPr/>
                </p:nvSpPr>
                <p:spPr>
                  <a:xfrm>
                    <a:off x="9597270" y="1577125"/>
                    <a:ext cx="15573" cy="15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73" h="15573" extrusionOk="0">
                        <a:moveTo>
                          <a:pt x="786" y="14883"/>
                        </a:moveTo>
                        <a:lnTo>
                          <a:pt x="786" y="14883"/>
                        </a:lnTo>
                        <a:cubicBezTo>
                          <a:pt x="-262" y="13835"/>
                          <a:pt x="-262" y="12025"/>
                          <a:pt x="786" y="10882"/>
                        </a:cubicBezTo>
                        <a:lnTo>
                          <a:pt x="10882" y="786"/>
                        </a:lnTo>
                        <a:cubicBezTo>
                          <a:pt x="11930" y="-262"/>
                          <a:pt x="13740" y="-262"/>
                          <a:pt x="14788" y="786"/>
                        </a:cubicBezTo>
                        <a:lnTo>
                          <a:pt x="14788" y="786"/>
                        </a:lnTo>
                        <a:cubicBezTo>
                          <a:pt x="15835" y="1834"/>
                          <a:pt x="15835" y="3643"/>
                          <a:pt x="14788" y="4691"/>
                        </a:cubicBezTo>
                        <a:lnTo>
                          <a:pt x="4691" y="14788"/>
                        </a:lnTo>
                        <a:cubicBezTo>
                          <a:pt x="3643" y="15835"/>
                          <a:pt x="1834" y="15835"/>
                          <a:pt x="690" y="147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433" name="Google Shape;1433;p25"/>
          <p:cNvGrpSpPr/>
          <p:nvPr/>
        </p:nvGrpSpPr>
        <p:grpSpPr>
          <a:xfrm>
            <a:off x="254436" y="3695349"/>
            <a:ext cx="917374" cy="683570"/>
            <a:chOff x="1914620" y="1930431"/>
            <a:chExt cx="572929" cy="426911"/>
          </a:xfrm>
        </p:grpSpPr>
        <p:grpSp>
          <p:nvGrpSpPr>
            <p:cNvPr id="1434" name="Google Shape;1434;p25"/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1435" name="Google Shape;1435;p25"/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5"/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5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25"/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8" name="Google Shape;1438;p25"/>
            <p:cNvSpPr/>
            <p:nvPr/>
          </p:nvSpPr>
          <p:spPr>
            <a:xfrm>
              <a:off x="2024157" y="2180272"/>
              <a:ext cx="222980" cy="101917"/>
            </a:xfrm>
            <a:custGeom>
              <a:avLst/>
              <a:gdLst/>
              <a:ahLst/>
              <a:cxnLst/>
              <a:rect l="l" t="t" r="r" b="b"/>
              <a:pathLst>
                <a:path w="222980" h="101917" extrusionOk="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39" name="Google Shape;1439;p25" descr="A computer screen with a heart and a heartbeat&#10;&#10;AI-generated content may be incorrect.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87605" y="1184454"/>
            <a:ext cx="2990400" cy="299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440" name="Google Shape;1440;p25"/>
          <p:cNvSpPr txBox="1">
            <a:spLocks noGrp="1"/>
          </p:cNvSpPr>
          <p:nvPr>
            <p:ph type="sldNum" idx="12"/>
          </p:nvPr>
        </p:nvSpPr>
        <p:spPr>
          <a:xfrm>
            <a:off x="8342697" y="4749850"/>
            <a:ext cx="762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25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26"/>
          <p:cNvSpPr txBox="1">
            <a:spLocks noGrp="1"/>
          </p:cNvSpPr>
          <p:nvPr>
            <p:ph type="subTitle" idx="1"/>
          </p:nvPr>
        </p:nvSpPr>
        <p:spPr>
          <a:xfrm>
            <a:off x="889017" y="1692886"/>
            <a:ext cx="7610578" cy="2340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ro-RO" sz="1400" dirty="0"/>
              <a:t>Proiectul demonstrează că integrarea senzorului </a:t>
            </a:r>
            <a:r>
              <a:rPr lang="ro-RO" sz="1400" dirty="0" err="1"/>
              <a:t>MAX30100</a:t>
            </a:r>
            <a:r>
              <a:rPr lang="ro-RO" sz="1400" dirty="0"/>
              <a:t> cu </a:t>
            </a:r>
            <a:r>
              <a:rPr lang="ro-RO" sz="1400" dirty="0" err="1"/>
              <a:t>Raspberry</a:t>
            </a:r>
            <a:r>
              <a:rPr lang="ro-RO" sz="1400" dirty="0"/>
              <a:t> Pi permite realizarea unui </a:t>
            </a:r>
            <a:r>
              <a:rPr lang="ro-RO" sz="1400" b="1" dirty="0"/>
              <a:t>sistem </a:t>
            </a:r>
            <a:r>
              <a:rPr lang="ro-RO" sz="1400" b="1" dirty="0" err="1"/>
              <a:t>embedded</a:t>
            </a:r>
            <a:r>
              <a:rPr lang="ro-RO" sz="1400" dirty="0"/>
              <a:t> pentru </a:t>
            </a:r>
            <a:r>
              <a:rPr lang="ro-RO" sz="1400" i="1" dirty="0"/>
              <a:t>monitorizarea în timp real </a:t>
            </a:r>
            <a:r>
              <a:rPr lang="ro-RO" sz="1400" dirty="0"/>
              <a:t>a </a:t>
            </a:r>
            <a:r>
              <a:rPr lang="ro-RO" sz="1400" b="1" dirty="0"/>
              <a:t>ritmului cardiac</a:t>
            </a:r>
            <a:r>
              <a:rPr lang="ro-RO" sz="1400" dirty="0"/>
              <a:t> și a </a:t>
            </a:r>
            <a:r>
              <a:rPr lang="ro-RO" sz="1400" b="1" dirty="0"/>
              <a:t>saturației de oxigen</a:t>
            </a:r>
            <a:r>
              <a:rPr lang="ro-RO" sz="1400" dirty="0"/>
              <a:t>.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None/>
            </a:pPr>
            <a:endParaRPr sz="1400"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ro-RO" sz="1400" dirty="0"/>
              <a:t>Chiar dacă dispozitivul are un </a:t>
            </a:r>
            <a:r>
              <a:rPr lang="ro-RO" sz="1400" i="1" dirty="0"/>
              <a:t>format compact</a:t>
            </a:r>
            <a:r>
              <a:rPr lang="ro-RO" sz="1400" dirty="0"/>
              <a:t>, faptul că nu este portabil reprezintă o limitare.</a:t>
            </a:r>
            <a:endParaRPr dirty="0"/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ro-RO" sz="1400" dirty="0"/>
              <a:t>De asemenea, </a:t>
            </a:r>
            <a:r>
              <a:rPr lang="ro-RO" sz="1400" b="1" dirty="0"/>
              <a:t>precizia măsurătorilor</a:t>
            </a:r>
            <a:r>
              <a:rPr lang="ro-RO" sz="1400" dirty="0"/>
              <a:t> poate fi afectată de </a:t>
            </a:r>
            <a:r>
              <a:rPr lang="ro-RO" sz="1400" i="1" dirty="0"/>
              <a:t>sensibilitatea senzorului la mișcare</a:t>
            </a:r>
            <a:r>
              <a:rPr lang="ro-RO" sz="1400" dirty="0"/>
              <a:t>.</a:t>
            </a:r>
            <a:endParaRPr dirty="0"/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/>
          </a:p>
        </p:txBody>
      </p:sp>
      <p:sp>
        <p:nvSpPr>
          <p:cNvPr id="1446" name="Google Shape;1446;p26"/>
          <p:cNvSpPr txBox="1">
            <a:spLocks noGrp="1"/>
          </p:cNvSpPr>
          <p:nvPr>
            <p:ph type="title"/>
          </p:nvPr>
        </p:nvSpPr>
        <p:spPr>
          <a:xfrm>
            <a:off x="1160318" y="265433"/>
            <a:ext cx="6823363" cy="73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 sz="3600"/>
              <a:t>Concluzii</a:t>
            </a:r>
            <a:endParaRPr sz="3600"/>
          </a:p>
        </p:txBody>
      </p:sp>
      <p:sp>
        <p:nvSpPr>
          <p:cNvPr id="1447" name="Google Shape;1447;p26"/>
          <p:cNvSpPr txBox="1">
            <a:spLocks noGrp="1"/>
          </p:cNvSpPr>
          <p:nvPr>
            <p:ph type="sldNum" idx="12"/>
          </p:nvPr>
        </p:nvSpPr>
        <p:spPr>
          <a:xfrm>
            <a:off x="8397072" y="4749850"/>
            <a:ext cx="708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26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7"/>
          <p:cNvSpPr txBox="1">
            <a:spLocks noGrp="1"/>
          </p:cNvSpPr>
          <p:nvPr>
            <p:ph type="title"/>
          </p:nvPr>
        </p:nvSpPr>
        <p:spPr>
          <a:xfrm>
            <a:off x="2313272" y="1927461"/>
            <a:ext cx="4835674" cy="116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 sz="5400" dirty="0" err="1"/>
              <a:t>Q&amp;A</a:t>
            </a:r>
            <a:endParaRPr sz="5400" dirty="0"/>
          </a:p>
        </p:txBody>
      </p:sp>
      <p:sp>
        <p:nvSpPr>
          <p:cNvPr id="1453" name="Google Shape;1453;p27"/>
          <p:cNvSpPr txBox="1">
            <a:spLocks noGrp="1"/>
          </p:cNvSpPr>
          <p:nvPr>
            <p:ph type="sldNum" idx="12"/>
          </p:nvPr>
        </p:nvSpPr>
        <p:spPr>
          <a:xfrm>
            <a:off x="8353572" y="4749850"/>
            <a:ext cx="751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27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>
          <a:extLst>
            <a:ext uri="{FF2B5EF4-FFF2-40B4-BE49-F238E27FC236}">
              <a16:creationId xmlns:a16="http://schemas.microsoft.com/office/drawing/2014/main" id="{2DF88CE3-4F87-A5FB-2745-11A8906A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7">
            <a:extLst>
              <a:ext uri="{FF2B5EF4-FFF2-40B4-BE49-F238E27FC236}">
                <a16:creationId xmlns:a16="http://schemas.microsoft.com/office/drawing/2014/main" id="{CDB8E8B7-8FD0-8CB8-5A9D-19C1523D40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3272" y="1927461"/>
            <a:ext cx="4835674" cy="116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 sz="5400"/>
              <a:t>MULȚUMESC!</a:t>
            </a:r>
            <a:endParaRPr sz="5400"/>
          </a:p>
        </p:txBody>
      </p:sp>
      <p:sp>
        <p:nvSpPr>
          <p:cNvPr id="1453" name="Google Shape;1453;p27">
            <a:extLst>
              <a:ext uri="{FF2B5EF4-FFF2-40B4-BE49-F238E27FC236}">
                <a16:creationId xmlns:a16="http://schemas.microsoft.com/office/drawing/2014/main" id="{CE75BC21-8794-CACC-8D08-B27C4E9A76E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53572" y="4749850"/>
            <a:ext cx="751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28</a:t>
            </a:fld>
            <a:r>
              <a:rPr lang="ro-RO" dirty="0"/>
              <a:t>/29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807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28"/>
          <p:cNvSpPr txBox="1">
            <a:spLocks noGrp="1"/>
          </p:cNvSpPr>
          <p:nvPr>
            <p:ph type="title"/>
          </p:nvPr>
        </p:nvSpPr>
        <p:spPr>
          <a:xfrm>
            <a:off x="3277902" y="333513"/>
            <a:ext cx="25881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/>
              <a:t>Referințe</a:t>
            </a:r>
            <a:endParaRPr/>
          </a:p>
        </p:txBody>
      </p:sp>
      <p:sp>
        <p:nvSpPr>
          <p:cNvPr id="1459" name="Google Shape;1459;p28"/>
          <p:cNvSpPr txBox="1">
            <a:spLocks noGrp="1"/>
          </p:cNvSpPr>
          <p:nvPr>
            <p:ph type="body" idx="1"/>
          </p:nvPr>
        </p:nvSpPr>
        <p:spPr>
          <a:xfrm>
            <a:off x="719999" y="1661801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ro-RO"/>
              <a:t>”What your heart rate is telling you” - Harvard Health Publishing, Harvard Medical School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ro-RO"/>
              <a:t>”Micro-piezoelectric pulse diagnoser and frequency domain analysis of human pulse signals”, Hung Chang, Jiaxu Chen, Youeyun Liu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ro-RO"/>
              <a:t>MAX30100 Datasheet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ro-RO" b="0" i="0">
                <a:solidFill>
                  <a:srgbClr val="19191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”Interfacing MAX30100 Pulse Oximeter and Heart Rate Sensor with Arduino”</a:t>
            </a:r>
            <a:endParaRPr b="0" i="0">
              <a:solidFill>
                <a:srgbClr val="19191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286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endParaRPr/>
          </a:p>
        </p:txBody>
      </p:sp>
      <p:sp>
        <p:nvSpPr>
          <p:cNvPr id="1460" name="Google Shape;1460;p28"/>
          <p:cNvSpPr txBox="1">
            <a:spLocks noGrp="1"/>
          </p:cNvSpPr>
          <p:nvPr>
            <p:ph type="sldNum" idx="12"/>
          </p:nvPr>
        </p:nvSpPr>
        <p:spPr>
          <a:xfrm>
            <a:off x="8353572" y="4749850"/>
            <a:ext cx="751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29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3"/>
          <p:cNvSpPr txBox="1">
            <a:spLocks noGrp="1"/>
          </p:cNvSpPr>
          <p:nvPr>
            <p:ph type="title"/>
          </p:nvPr>
        </p:nvSpPr>
        <p:spPr>
          <a:xfrm>
            <a:off x="4047175" y="2571975"/>
            <a:ext cx="4383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o-RO"/>
              <a:t>Introducere</a:t>
            </a:r>
            <a:endParaRPr/>
          </a:p>
        </p:txBody>
      </p:sp>
      <p:sp>
        <p:nvSpPr>
          <p:cNvPr id="734" name="Google Shape;734;p3"/>
          <p:cNvSpPr txBox="1">
            <a:spLocks noGrp="1"/>
          </p:cNvSpPr>
          <p:nvPr>
            <p:ph type="title" idx="2"/>
          </p:nvPr>
        </p:nvSpPr>
        <p:spPr>
          <a:xfrm>
            <a:off x="4047175" y="1321975"/>
            <a:ext cx="1235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o-RO"/>
              <a:t>01</a:t>
            </a:r>
            <a:endParaRPr/>
          </a:p>
        </p:txBody>
      </p:sp>
      <p:grpSp>
        <p:nvGrpSpPr>
          <p:cNvPr id="735" name="Google Shape;735;p3"/>
          <p:cNvGrpSpPr/>
          <p:nvPr/>
        </p:nvGrpSpPr>
        <p:grpSpPr>
          <a:xfrm>
            <a:off x="7441503" y="289852"/>
            <a:ext cx="1366912" cy="1382099"/>
            <a:chOff x="6568493" y="8"/>
            <a:chExt cx="1820607" cy="1840590"/>
          </a:xfrm>
        </p:grpSpPr>
        <p:sp>
          <p:nvSpPr>
            <p:cNvPr id="736" name="Google Shape;736;p3"/>
            <p:cNvSpPr/>
            <p:nvPr/>
          </p:nvSpPr>
          <p:spPr>
            <a:xfrm>
              <a:off x="6737915" y="169351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20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20" y="1983677"/>
                  </a:lnTo>
                  <a:cubicBezTo>
                    <a:pt x="1918906" y="1983677"/>
                    <a:pt x="1959864" y="1942814"/>
                    <a:pt x="1959864" y="1892427"/>
                  </a:cubicBezTo>
                  <a:lnTo>
                    <a:pt x="1959864" y="91345"/>
                  </a:lnTo>
                  <a:cubicBezTo>
                    <a:pt x="1959864" y="40958"/>
                    <a:pt x="1918906" y="0"/>
                    <a:pt x="1868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6653203" y="8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19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19" y="1983677"/>
                  </a:lnTo>
                  <a:cubicBezTo>
                    <a:pt x="1918907" y="1983677"/>
                    <a:pt x="1959865" y="1942814"/>
                    <a:pt x="1959865" y="1892427"/>
                  </a:cubicBezTo>
                  <a:lnTo>
                    <a:pt x="1959865" y="91345"/>
                  </a:lnTo>
                  <a:cubicBezTo>
                    <a:pt x="1959865" y="40958"/>
                    <a:pt x="1918907" y="0"/>
                    <a:pt x="1868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8" name="Google Shape;738;p3"/>
            <p:cNvGrpSpPr/>
            <p:nvPr/>
          </p:nvGrpSpPr>
          <p:grpSpPr>
            <a:xfrm>
              <a:off x="6568493" y="84720"/>
              <a:ext cx="1649109" cy="1669065"/>
              <a:chOff x="8921020" y="472154"/>
              <a:chExt cx="1959958" cy="1983676"/>
            </a:xfrm>
          </p:grpSpPr>
          <p:sp>
            <p:nvSpPr>
              <p:cNvPr id="739" name="Google Shape;739;p3"/>
              <p:cNvSpPr/>
              <p:nvPr/>
            </p:nvSpPr>
            <p:spPr>
              <a:xfrm>
                <a:off x="8921114" y="472154"/>
                <a:ext cx="1959864" cy="1983676"/>
              </a:xfrm>
              <a:custGeom>
                <a:avLst/>
                <a:gdLst/>
                <a:ahLst/>
                <a:cxnLst/>
                <a:rect l="l" t="t" r="r" b="b"/>
                <a:pathLst>
                  <a:path w="1959864" h="1983676" extrusionOk="0">
                    <a:moveTo>
                      <a:pt x="1959864" y="91345"/>
                    </a:moveTo>
                    <a:lnTo>
                      <a:pt x="1959864" y="1892427"/>
                    </a:lnTo>
                    <a:cubicBezTo>
                      <a:pt x="1959864" y="1942814"/>
                      <a:pt x="1918907" y="1983677"/>
                      <a:pt x="1868520" y="1983677"/>
                    </a:cubicBezTo>
                    <a:lnTo>
                      <a:pt x="91345" y="1983677"/>
                    </a:lnTo>
                    <a:cubicBezTo>
                      <a:pt x="40958" y="1983677"/>
                      <a:pt x="0" y="1942814"/>
                      <a:pt x="0" y="1892427"/>
                    </a:cubicBezTo>
                    <a:lnTo>
                      <a:pt x="0" y="91345"/>
                    </a:lnTo>
                    <a:cubicBezTo>
                      <a:pt x="0" y="40958"/>
                      <a:pt x="40958" y="0"/>
                      <a:pt x="91345" y="0"/>
                    </a:cubicBezTo>
                    <a:lnTo>
                      <a:pt x="1868520" y="0"/>
                    </a:lnTo>
                    <a:cubicBezTo>
                      <a:pt x="1918907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3"/>
              <p:cNvSpPr/>
              <p:nvPr/>
            </p:nvSpPr>
            <p:spPr>
              <a:xfrm>
                <a:off x="8921020" y="472154"/>
                <a:ext cx="1959958" cy="172307"/>
              </a:xfrm>
              <a:custGeom>
                <a:avLst/>
                <a:gdLst/>
                <a:ahLst/>
                <a:cxnLst/>
                <a:rect l="l" t="t" r="r" b="b"/>
                <a:pathLst>
                  <a:path w="1959958" h="172307" extrusionOk="0">
                    <a:moveTo>
                      <a:pt x="1959959" y="91345"/>
                    </a:moveTo>
                    <a:lnTo>
                      <a:pt x="1959959" y="172307"/>
                    </a:lnTo>
                    <a:lnTo>
                      <a:pt x="0" y="172307"/>
                    </a:lnTo>
                    <a:lnTo>
                      <a:pt x="0" y="91345"/>
                    </a:lnTo>
                    <a:cubicBezTo>
                      <a:pt x="0" y="40958"/>
                      <a:pt x="40957" y="0"/>
                      <a:pt x="91344" y="0"/>
                    </a:cubicBezTo>
                    <a:lnTo>
                      <a:pt x="1868519" y="0"/>
                    </a:lnTo>
                    <a:cubicBezTo>
                      <a:pt x="1918906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rgbClr val="000000">
                  <a:alpha val="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41" name="Google Shape;741;p3"/>
              <p:cNvGrpSpPr/>
              <p:nvPr/>
            </p:nvGrpSpPr>
            <p:grpSpPr>
              <a:xfrm>
                <a:off x="9011888" y="537781"/>
                <a:ext cx="255174" cy="64389"/>
                <a:chOff x="9011888" y="537781"/>
                <a:chExt cx="255174" cy="64389"/>
              </a:xfrm>
            </p:grpSpPr>
            <p:sp>
              <p:nvSpPr>
                <p:cNvPr id="742" name="Google Shape;742;p3"/>
                <p:cNvSpPr/>
                <p:nvPr/>
              </p:nvSpPr>
              <p:spPr>
                <a:xfrm>
                  <a:off x="920267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3" name="Google Shape;743;p3"/>
                <p:cNvSpPr/>
                <p:nvPr/>
              </p:nvSpPr>
              <p:spPr>
                <a:xfrm>
                  <a:off x="910723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" name="Google Shape;744;p3"/>
                <p:cNvSpPr/>
                <p:nvPr/>
              </p:nvSpPr>
              <p:spPr>
                <a:xfrm>
                  <a:off x="9011888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45" name="Google Shape;745;p3"/>
            <p:cNvGrpSpPr/>
            <p:nvPr/>
          </p:nvGrpSpPr>
          <p:grpSpPr>
            <a:xfrm>
              <a:off x="6795939" y="406335"/>
              <a:ext cx="1194216" cy="1228757"/>
              <a:chOff x="9191339" y="854392"/>
              <a:chExt cx="1419320" cy="1460372"/>
            </a:xfrm>
          </p:grpSpPr>
          <p:grpSp>
            <p:nvGrpSpPr>
              <p:cNvPr id="746" name="Google Shape;746;p3"/>
              <p:cNvGrpSpPr/>
              <p:nvPr/>
            </p:nvGrpSpPr>
            <p:grpSpPr>
              <a:xfrm>
                <a:off x="9191339" y="1884045"/>
                <a:ext cx="604932" cy="420243"/>
                <a:chOff x="9191339" y="1884045"/>
                <a:chExt cx="604932" cy="420243"/>
              </a:xfrm>
            </p:grpSpPr>
            <p:sp>
              <p:nvSpPr>
                <p:cNvPr id="747" name="Google Shape;747;p3"/>
                <p:cNvSpPr/>
                <p:nvPr/>
              </p:nvSpPr>
              <p:spPr>
                <a:xfrm>
                  <a:off x="9191339" y="1884045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8" name="Google Shape;748;p3"/>
                <p:cNvSpPr/>
                <p:nvPr/>
              </p:nvSpPr>
              <p:spPr>
                <a:xfrm>
                  <a:off x="9449466" y="1884045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" name="Google Shape;749;p3"/>
                <p:cNvSpPr/>
                <p:nvPr/>
              </p:nvSpPr>
              <p:spPr>
                <a:xfrm>
                  <a:off x="9651396" y="1884045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6" y="0"/>
                      </a:lnTo>
                      <a:lnTo>
                        <a:pt x="14487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0" name="Google Shape;750;p3"/>
                <p:cNvSpPr/>
                <p:nvPr/>
              </p:nvSpPr>
              <p:spPr>
                <a:xfrm>
                  <a:off x="9308306" y="2006536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1" name="Google Shape;751;p3"/>
                <p:cNvSpPr/>
                <p:nvPr/>
              </p:nvSpPr>
              <p:spPr>
                <a:xfrm>
                  <a:off x="9191339" y="2006536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2" name="Google Shape;752;p3"/>
                <p:cNvSpPr/>
                <p:nvPr/>
              </p:nvSpPr>
              <p:spPr>
                <a:xfrm>
                  <a:off x="9460325" y="2128932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1" y="0"/>
                      </a:lnTo>
                      <a:lnTo>
                        <a:pt x="230791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3" name="Google Shape;753;p3"/>
                <p:cNvSpPr/>
                <p:nvPr/>
              </p:nvSpPr>
              <p:spPr>
                <a:xfrm>
                  <a:off x="9713023" y="2128932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8" y="0"/>
                      </a:lnTo>
                      <a:lnTo>
                        <a:pt x="8324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" name="Google Shape;754;p3"/>
                <p:cNvSpPr/>
                <p:nvPr/>
              </p:nvSpPr>
              <p:spPr>
                <a:xfrm>
                  <a:off x="9191339" y="2128932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" name="Google Shape;755;p3"/>
                <p:cNvSpPr/>
                <p:nvPr/>
              </p:nvSpPr>
              <p:spPr>
                <a:xfrm>
                  <a:off x="9365170" y="225132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3"/>
                <p:cNvSpPr/>
                <p:nvPr/>
              </p:nvSpPr>
              <p:spPr>
                <a:xfrm>
                  <a:off x="9191339" y="225132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57" name="Google Shape;757;p3"/>
              <p:cNvGrpSpPr/>
              <p:nvPr/>
            </p:nvGrpSpPr>
            <p:grpSpPr>
              <a:xfrm>
                <a:off x="10004774" y="854392"/>
                <a:ext cx="604932" cy="420243"/>
                <a:chOff x="10004774" y="854392"/>
                <a:chExt cx="604932" cy="420243"/>
              </a:xfrm>
            </p:grpSpPr>
            <p:sp>
              <p:nvSpPr>
                <p:cNvPr id="758" name="Google Shape;758;p3"/>
                <p:cNvSpPr/>
                <p:nvPr/>
              </p:nvSpPr>
              <p:spPr>
                <a:xfrm>
                  <a:off x="10004774" y="85439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3"/>
                <p:cNvSpPr/>
                <p:nvPr/>
              </p:nvSpPr>
              <p:spPr>
                <a:xfrm>
                  <a:off x="10262901" y="85439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3"/>
                <p:cNvSpPr/>
                <p:nvPr/>
              </p:nvSpPr>
              <p:spPr>
                <a:xfrm>
                  <a:off x="10464831" y="85439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3"/>
                <p:cNvSpPr/>
                <p:nvPr/>
              </p:nvSpPr>
              <p:spPr>
                <a:xfrm>
                  <a:off x="10121741" y="976788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3"/>
                <p:cNvSpPr/>
                <p:nvPr/>
              </p:nvSpPr>
              <p:spPr>
                <a:xfrm>
                  <a:off x="10004774" y="976788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3"/>
                <p:cNvSpPr/>
                <p:nvPr/>
              </p:nvSpPr>
              <p:spPr>
                <a:xfrm>
                  <a:off x="10273760" y="1099280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3"/>
                <p:cNvSpPr/>
                <p:nvPr/>
              </p:nvSpPr>
              <p:spPr>
                <a:xfrm>
                  <a:off x="10526458" y="1099280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3"/>
                <p:cNvSpPr/>
                <p:nvPr/>
              </p:nvSpPr>
              <p:spPr>
                <a:xfrm>
                  <a:off x="10004774" y="1099280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3"/>
                <p:cNvSpPr/>
                <p:nvPr/>
              </p:nvSpPr>
              <p:spPr>
                <a:xfrm>
                  <a:off x="10178700" y="1221676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3"/>
                <p:cNvSpPr/>
                <p:nvPr/>
              </p:nvSpPr>
              <p:spPr>
                <a:xfrm>
                  <a:off x="10004774" y="1221676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8" name="Google Shape;768;p3"/>
              <p:cNvGrpSpPr/>
              <p:nvPr/>
            </p:nvGrpSpPr>
            <p:grpSpPr>
              <a:xfrm>
                <a:off x="10004774" y="1374362"/>
                <a:ext cx="604932" cy="303466"/>
                <a:chOff x="10004774" y="1374362"/>
                <a:chExt cx="604932" cy="303466"/>
              </a:xfrm>
            </p:grpSpPr>
            <p:sp>
              <p:nvSpPr>
                <p:cNvPr id="769" name="Google Shape;769;p3"/>
                <p:cNvSpPr/>
                <p:nvPr/>
              </p:nvSpPr>
              <p:spPr>
                <a:xfrm>
                  <a:off x="10004774" y="137436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3"/>
                <p:cNvSpPr/>
                <p:nvPr/>
              </p:nvSpPr>
              <p:spPr>
                <a:xfrm>
                  <a:off x="10262901" y="137436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3"/>
                <p:cNvSpPr/>
                <p:nvPr/>
              </p:nvSpPr>
              <p:spPr>
                <a:xfrm>
                  <a:off x="10464831" y="137436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3"/>
                <p:cNvSpPr/>
                <p:nvPr/>
              </p:nvSpPr>
              <p:spPr>
                <a:xfrm>
                  <a:off x="10273760" y="1502378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3"/>
                <p:cNvSpPr/>
                <p:nvPr/>
              </p:nvSpPr>
              <p:spPr>
                <a:xfrm>
                  <a:off x="10526458" y="1502378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3"/>
                <p:cNvSpPr/>
                <p:nvPr/>
              </p:nvSpPr>
              <p:spPr>
                <a:xfrm>
                  <a:off x="10004774" y="1502378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3"/>
                <p:cNvSpPr/>
                <p:nvPr/>
              </p:nvSpPr>
              <p:spPr>
                <a:xfrm>
                  <a:off x="10178700" y="162486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3"/>
                <p:cNvSpPr/>
                <p:nvPr/>
              </p:nvSpPr>
              <p:spPr>
                <a:xfrm>
                  <a:off x="10004774" y="162486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77" name="Google Shape;777;p3"/>
              <p:cNvSpPr/>
              <p:nvPr/>
            </p:nvSpPr>
            <p:spPr>
              <a:xfrm>
                <a:off x="10004774" y="1875948"/>
                <a:ext cx="605885" cy="438816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438816" extrusionOk="0">
                    <a:moveTo>
                      <a:pt x="572167" y="0"/>
                    </a:moveTo>
                    <a:cubicBezTo>
                      <a:pt x="590789" y="0"/>
                      <a:pt x="605885" y="15096"/>
                      <a:pt x="605885" y="33718"/>
                    </a:cubicBezTo>
                    <a:lnTo>
                      <a:pt x="605885" y="405098"/>
                    </a:lnTo>
                    <a:cubicBezTo>
                      <a:pt x="605885" y="423720"/>
                      <a:pt x="590789" y="438817"/>
                      <a:pt x="572167" y="438817"/>
                    </a:cubicBezTo>
                    <a:lnTo>
                      <a:pt x="33718" y="438817"/>
                    </a:lnTo>
                    <a:cubicBezTo>
                      <a:pt x="15096" y="438817"/>
                      <a:pt x="0" y="423720"/>
                      <a:pt x="0" y="405098"/>
                    </a:cubicBezTo>
                    <a:lnTo>
                      <a:pt x="0" y="33718"/>
                    </a:lnTo>
                    <a:cubicBezTo>
                      <a:pt x="0" y="15096"/>
                      <a:pt x="15096" y="0"/>
                      <a:pt x="33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3"/>
              <p:cNvSpPr/>
              <p:nvPr/>
            </p:nvSpPr>
            <p:spPr>
              <a:xfrm>
                <a:off x="9191339" y="860202"/>
                <a:ext cx="605885" cy="815149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815149" extrusionOk="0">
                    <a:moveTo>
                      <a:pt x="554260" y="0"/>
                    </a:moveTo>
                    <a:cubicBezTo>
                      <a:pt x="582772" y="0"/>
                      <a:pt x="605885" y="23114"/>
                      <a:pt x="605885" y="51625"/>
                    </a:cubicBezTo>
                    <a:lnTo>
                      <a:pt x="605885" y="763524"/>
                    </a:lnTo>
                    <a:cubicBezTo>
                      <a:pt x="605885" y="792036"/>
                      <a:pt x="582771" y="815150"/>
                      <a:pt x="554260" y="815150"/>
                    </a:cubicBezTo>
                    <a:lnTo>
                      <a:pt x="51625" y="815150"/>
                    </a:lnTo>
                    <a:cubicBezTo>
                      <a:pt x="23113" y="815150"/>
                      <a:pt x="0" y="792036"/>
                      <a:pt x="0" y="763524"/>
                    </a:cubicBezTo>
                    <a:lnTo>
                      <a:pt x="0" y="51625"/>
                    </a:lnTo>
                    <a:cubicBezTo>
                      <a:pt x="0" y="23114"/>
                      <a:pt x="23113" y="0"/>
                      <a:pt x="51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9" name="Google Shape;779;p3"/>
            <p:cNvGrpSpPr/>
            <p:nvPr/>
          </p:nvGrpSpPr>
          <p:grpSpPr>
            <a:xfrm>
              <a:off x="6717319" y="354723"/>
              <a:ext cx="656533" cy="799751"/>
              <a:chOff x="9097899" y="793051"/>
              <a:chExt cx="780287" cy="950500"/>
            </a:xfrm>
          </p:grpSpPr>
          <p:grpSp>
            <p:nvGrpSpPr>
              <p:cNvPr id="780" name="Google Shape;780;p3"/>
              <p:cNvGrpSpPr/>
              <p:nvPr/>
            </p:nvGrpSpPr>
            <p:grpSpPr>
              <a:xfrm>
                <a:off x="9118758" y="814006"/>
                <a:ext cx="747999" cy="918020"/>
                <a:chOff x="9118758" y="814006"/>
                <a:chExt cx="747999" cy="918020"/>
              </a:xfrm>
            </p:grpSpPr>
            <p:sp>
              <p:nvSpPr>
                <p:cNvPr id="781" name="Google Shape;781;p3"/>
                <p:cNvSpPr/>
                <p:nvPr/>
              </p:nvSpPr>
              <p:spPr>
                <a:xfrm>
                  <a:off x="9131522" y="1722501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70027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3"/>
                <p:cNvSpPr/>
                <p:nvPr/>
              </p:nvSpPr>
              <p:spPr>
                <a:xfrm>
                  <a:off x="9118758" y="826579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87068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3"/>
                <p:cNvSpPr/>
                <p:nvPr/>
              </p:nvSpPr>
              <p:spPr>
                <a:xfrm>
                  <a:off x="9144285" y="814006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0" y="0"/>
                      </a:moveTo>
                      <a:lnTo>
                        <a:pt x="700278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3"/>
                <p:cNvSpPr/>
                <p:nvPr/>
              </p:nvSpPr>
              <p:spPr>
                <a:xfrm>
                  <a:off x="9857232" y="839247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0"/>
                      </a:moveTo>
                      <a:lnTo>
                        <a:pt x="0" y="87068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85" name="Google Shape;785;p3"/>
              <p:cNvGrpSpPr/>
              <p:nvPr/>
            </p:nvGrpSpPr>
            <p:grpSpPr>
              <a:xfrm>
                <a:off x="9097899" y="793051"/>
                <a:ext cx="780287" cy="950500"/>
                <a:chOff x="9097899" y="793051"/>
                <a:chExt cx="780287" cy="950500"/>
              </a:xfrm>
            </p:grpSpPr>
            <p:grpSp>
              <p:nvGrpSpPr>
                <p:cNvPr id="786" name="Google Shape;786;p3"/>
                <p:cNvGrpSpPr/>
                <p:nvPr/>
              </p:nvGrpSpPr>
              <p:grpSpPr>
                <a:xfrm>
                  <a:off x="9097899" y="793051"/>
                  <a:ext cx="780287" cy="41909"/>
                  <a:chOff x="9097899" y="793051"/>
                  <a:chExt cx="780287" cy="41909"/>
                </a:xfrm>
              </p:grpSpPr>
              <p:sp>
                <p:nvSpPr>
                  <p:cNvPr id="787" name="Google Shape;787;p3"/>
                  <p:cNvSpPr/>
                  <p:nvPr/>
                </p:nvSpPr>
                <p:spPr>
                  <a:xfrm>
                    <a:off x="9097899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3"/>
                  <p:cNvSpPr/>
                  <p:nvPr/>
                </p:nvSpPr>
                <p:spPr>
                  <a:xfrm>
                    <a:off x="9467088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3"/>
                  <p:cNvSpPr/>
                  <p:nvPr/>
                </p:nvSpPr>
                <p:spPr>
                  <a:xfrm>
                    <a:off x="9836277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0" name="Google Shape;790;p3"/>
                <p:cNvGrpSpPr/>
                <p:nvPr/>
              </p:nvGrpSpPr>
              <p:grpSpPr>
                <a:xfrm>
                  <a:off x="9097899" y="1247298"/>
                  <a:ext cx="780287" cy="41910"/>
                  <a:chOff x="9097899" y="1247298"/>
                  <a:chExt cx="780287" cy="41910"/>
                </a:xfrm>
              </p:grpSpPr>
              <p:sp>
                <p:nvSpPr>
                  <p:cNvPr id="791" name="Google Shape;791;p3"/>
                  <p:cNvSpPr/>
                  <p:nvPr/>
                </p:nvSpPr>
                <p:spPr>
                  <a:xfrm>
                    <a:off x="9097899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3"/>
                  <p:cNvSpPr/>
                  <p:nvPr/>
                </p:nvSpPr>
                <p:spPr>
                  <a:xfrm>
                    <a:off x="9836277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3"/>
                <p:cNvGrpSpPr/>
                <p:nvPr/>
              </p:nvGrpSpPr>
              <p:grpSpPr>
                <a:xfrm>
                  <a:off x="9097899" y="1701641"/>
                  <a:ext cx="780287" cy="41910"/>
                  <a:chOff x="9097899" y="1701641"/>
                  <a:chExt cx="780287" cy="41910"/>
                </a:xfrm>
              </p:grpSpPr>
              <p:sp>
                <p:nvSpPr>
                  <p:cNvPr id="794" name="Google Shape;794;p3"/>
                  <p:cNvSpPr/>
                  <p:nvPr/>
                </p:nvSpPr>
                <p:spPr>
                  <a:xfrm>
                    <a:off x="9097899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3"/>
                  <p:cNvSpPr/>
                  <p:nvPr/>
                </p:nvSpPr>
                <p:spPr>
                  <a:xfrm>
                    <a:off x="9467088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3"/>
                  <p:cNvSpPr/>
                  <p:nvPr/>
                </p:nvSpPr>
                <p:spPr>
                  <a:xfrm>
                    <a:off x="9836277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797" name="Google Shape;797;p3"/>
            <p:cNvGrpSpPr/>
            <p:nvPr/>
          </p:nvGrpSpPr>
          <p:grpSpPr>
            <a:xfrm>
              <a:off x="7074117" y="956519"/>
              <a:ext cx="215826" cy="125825"/>
              <a:chOff x="9521952" y="1508283"/>
              <a:chExt cx="256508" cy="149542"/>
            </a:xfrm>
          </p:grpSpPr>
          <p:sp>
            <p:nvSpPr>
              <p:cNvPr id="798" name="Google Shape;798;p3"/>
              <p:cNvSpPr/>
              <p:nvPr/>
            </p:nvSpPr>
            <p:spPr>
              <a:xfrm>
                <a:off x="9521952" y="1508283"/>
                <a:ext cx="256508" cy="149542"/>
              </a:xfrm>
              <a:custGeom>
                <a:avLst/>
                <a:gdLst/>
                <a:ahLst/>
                <a:cxnLst/>
                <a:rect l="l" t="t" r="r" b="b"/>
                <a:pathLst>
                  <a:path w="256508" h="149542" extrusionOk="0">
                    <a:moveTo>
                      <a:pt x="218694" y="0"/>
                    </a:moveTo>
                    <a:cubicBezTo>
                      <a:pt x="239578" y="0"/>
                      <a:pt x="256508" y="16930"/>
                      <a:pt x="256508" y="37814"/>
                    </a:cubicBezTo>
                    <a:lnTo>
                      <a:pt x="256508" y="111728"/>
                    </a:lnTo>
                    <a:cubicBezTo>
                      <a:pt x="256508" y="132612"/>
                      <a:pt x="239578" y="149543"/>
                      <a:pt x="218694" y="149543"/>
                    </a:cubicBezTo>
                    <a:lnTo>
                      <a:pt x="37814" y="149543"/>
                    </a:lnTo>
                    <a:cubicBezTo>
                      <a:pt x="16930" y="149543"/>
                      <a:pt x="1" y="132612"/>
                      <a:pt x="1" y="111728"/>
                    </a:cubicBezTo>
                    <a:lnTo>
                      <a:pt x="1" y="37814"/>
                    </a:lnTo>
                    <a:cubicBezTo>
                      <a:pt x="1" y="16930"/>
                      <a:pt x="16930" y="0"/>
                      <a:pt x="37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9" name="Google Shape;799;p3"/>
              <p:cNvGrpSpPr/>
              <p:nvPr/>
            </p:nvGrpSpPr>
            <p:grpSpPr>
              <a:xfrm>
                <a:off x="9556578" y="1534618"/>
                <a:ext cx="183763" cy="98921"/>
                <a:chOff x="9556578" y="1534618"/>
                <a:chExt cx="183763" cy="98921"/>
              </a:xfrm>
            </p:grpSpPr>
            <p:grpSp>
              <p:nvGrpSpPr>
                <p:cNvPr id="800" name="Google Shape;800;p3"/>
                <p:cNvGrpSpPr/>
                <p:nvPr/>
              </p:nvGrpSpPr>
              <p:grpSpPr>
                <a:xfrm>
                  <a:off x="9645396" y="1536115"/>
                  <a:ext cx="94945" cy="94946"/>
                  <a:chOff x="9645396" y="1536115"/>
                  <a:chExt cx="94945" cy="94946"/>
                </a:xfrm>
              </p:grpSpPr>
              <p:sp>
                <p:nvSpPr>
                  <p:cNvPr id="801" name="Google Shape;801;p3"/>
                  <p:cNvSpPr/>
                  <p:nvPr/>
                </p:nvSpPr>
                <p:spPr>
                  <a:xfrm>
                    <a:off x="9645396" y="1588389"/>
                    <a:ext cx="42671" cy="426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71" h="42672" extrusionOk="0">
                        <a:moveTo>
                          <a:pt x="16764" y="31147"/>
                        </a:moveTo>
                        <a:lnTo>
                          <a:pt x="42672" y="5144"/>
                        </a:lnTo>
                        <a:lnTo>
                          <a:pt x="37529" y="0"/>
                        </a:lnTo>
                        <a:lnTo>
                          <a:pt x="11525" y="25908"/>
                        </a:lnTo>
                        <a:lnTo>
                          <a:pt x="6382" y="28765"/>
                        </a:lnTo>
                        <a:lnTo>
                          <a:pt x="0" y="38576"/>
                        </a:lnTo>
                        <a:lnTo>
                          <a:pt x="4096" y="42672"/>
                        </a:lnTo>
                        <a:lnTo>
                          <a:pt x="13906" y="36290"/>
                        </a:lnTo>
                        <a:lnTo>
                          <a:pt x="16764" y="311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2" name="Google Shape;802;p3"/>
                  <p:cNvSpPr/>
                  <p:nvPr/>
                </p:nvSpPr>
                <p:spPr>
                  <a:xfrm>
                    <a:off x="9674923" y="1536115"/>
                    <a:ext cx="65418" cy="65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18" h="65418" extrusionOk="0">
                        <a:moveTo>
                          <a:pt x="36576" y="54845"/>
                        </a:moveTo>
                        <a:lnTo>
                          <a:pt x="63246" y="28175"/>
                        </a:lnTo>
                        <a:cubicBezTo>
                          <a:pt x="64008" y="27413"/>
                          <a:pt x="64484" y="26461"/>
                          <a:pt x="64770" y="25413"/>
                        </a:cubicBezTo>
                        <a:cubicBezTo>
                          <a:pt x="65627" y="21794"/>
                          <a:pt x="66866" y="13602"/>
                          <a:pt x="59341" y="6077"/>
                        </a:cubicBezTo>
                        <a:cubicBezTo>
                          <a:pt x="51816" y="-1447"/>
                          <a:pt x="43625" y="-209"/>
                          <a:pt x="40005" y="648"/>
                        </a:cubicBezTo>
                        <a:cubicBezTo>
                          <a:pt x="38958" y="934"/>
                          <a:pt x="38005" y="1410"/>
                          <a:pt x="37243" y="2172"/>
                        </a:cubicBezTo>
                        <a:lnTo>
                          <a:pt x="10573" y="28842"/>
                        </a:lnTo>
                        <a:cubicBezTo>
                          <a:pt x="14669" y="32938"/>
                          <a:pt x="14669" y="39701"/>
                          <a:pt x="10573" y="43796"/>
                        </a:cubicBezTo>
                        <a:lnTo>
                          <a:pt x="8287" y="46082"/>
                        </a:lnTo>
                        <a:lnTo>
                          <a:pt x="4286" y="42082"/>
                        </a:lnTo>
                        <a:lnTo>
                          <a:pt x="0" y="46368"/>
                        </a:lnTo>
                        <a:lnTo>
                          <a:pt x="19050" y="65418"/>
                        </a:lnTo>
                        <a:lnTo>
                          <a:pt x="23336" y="61132"/>
                        </a:lnTo>
                        <a:lnTo>
                          <a:pt x="19336" y="57131"/>
                        </a:lnTo>
                        <a:lnTo>
                          <a:pt x="21622" y="54845"/>
                        </a:lnTo>
                        <a:cubicBezTo>
                          <a:pt x="25718" y="50750"/>
                          <a:pt x="32481" y="50750"/>
                          <a:pt x="36576" y="5484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03" name="Google Shape;803;p3"/>
                <p:cNvGrpSpPr/>
                <p:nvPr/>
              </p:nvGrpSpPr>
              <p:grpSpPr>
                <a:xfrm>
                  <a:off x="9556578" y="1534618"/>
                  <a:ext cx="98773" cy="98921"/>
                  <a:chOff x="9556578" y="1534618"/>
                  <a:chExt cx="98773" cy="98921"/>
                </a:xfrm>
              </p:grpSpPr>
              <p:sp>
                <p:nvSpPr>
                  <p:cNvPr id="804" name="Google Shape;804;p3"/>
                  <p:cNvSpPr/>
                  <p:nvPr/>
                </p:nvSpPr>
                <p:spPr>
                  <a:xfrm>
                    <a:off x="9556578" y="1534618"/>
                    <a:ext cx="98773" cy="98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73" h="98921" extrusionOk="0">
                        <a:moveTo>
                          <a:pt x="40717" y="72440"/>
                        </a:moveTo>
                        <a:lnTo>
                          <a:pt x="72244" y="40912"/>
                        </a:lnTo>
                        <a:cubicBezTo>
                          <a:pt x="74149" y="39007"/>
                          <a:pt x="76721" y="38054"/>
                          <a:pt x="79388" y="38054"/>
                        </a:cubicBezTo>
                        <a:cubicBezTo>
                          <a:pt x="84341" y="38150"/>
                          <a:pt x="89389" y="36340"/>
                          <a:pt x="93199" y="32530"/>
                        </a:cubicBezTo>
                        <a:cubicBezTo>
                          <a:pt x="98247" y="27482"/>
                          <a:pt x="99866" y="20243"/>
                          <a:pt x="98057" y="13766"/>
                        </a:cubicBezTo>
                        <a:lnTo>
                          <a:pt x="88722" y="23100"/>
                        </a:lnTo>
                        <a:lnTo>
                          <a:pt x="78435" y="20338"/>
                        </a:lnTo>
                        <a:lnTo>
                          <a:pt x="75673" y="10051"/>
                        </a:lnTo>
                        <a:lnTo>
                          <a:pt x="85007" y="716"/>
                        </a:lnTo>
                        <a:cubicBezTo>
                          <a:pt x="78626" y="-1093"/>
                          <a:pt x="71482" y="526"/>
                          <a:pt x="66434" y="5574"/>
                        </a:cubicBezTo>
                        <a:cubicBezTo>
                          <a:pt x="62624" y="9384"/>
                          <a:pt x="60814" y="14432"/>
                          <a:pt x="60909" y="19385"/>
                        </a:cubicBezTo>
                        <a:cubicBezTo>
                          <a:pt x="60909" y="22052"/>
                          <a:pt x="59957" y="24624"/>
                          <a:pt x="58052" y="26529"/>
                        </a:cubicBezTo>
                        <a:lnTo>
                          <a:pt x="26524" y="58057"/>
                        </a:lnTo>
                        <a:cubicBezTo>
                          <a:pt x="24619" y="59962"/>
                          <a:pt x="22047" y="60914"/>
                          <a:pt x="19380" y="60914"/>
                        </a:cubicBezTo>
                        <a:cubicBezTo>
                          <a:pt x="14427" y="60819"/>
                          <a:pt x="9379" y="62629"/>
                          <a:pt x="5569" y="66439"/>
                        </a:cubicBezTo>
                        <a:cubicBezTo>
                          <a:pt x="-2146" y="74154"/>
                          <a:pt x="-1861" y="86918"/>
                          <a:pt x="6522" y="94252"/>
                        </a:cubicBezTo>
                        <a:cubicBezTo>
                          <a:pt x="13761" y="100634"/>
                          <a:pt x="24905" y="100443"/>
                          <a:pt x="32048" y="93871"/>
                        </a:cubicBezTo>
                        <a:cubicBezTo>
                          <a:pt x="36239" y="89966"/>
                          <a:pt x="38240" y="84632"/>
                          <a:pt x="38145" y="79393"/>
                        </a:cubicBezTo>
                        <a:cubicBezTo>
                          <a:pt x="38145" y="76821"/>
                          <a:pt x="39097" y="74249"/>
                          <a:pt x="41002" y="72440"/>
                        </a:cubicBezTo>
                        <a:close/>
                        <a:moveTo>
                          <a:pt x="16618" y="87965"/>
                        </a:moveTo>
                        <a:lnTo>
                          <a:pt x="10713" y="82060"/>
                        </a:lnTo>
                        <a:lnTo>
                          <a:pt x="12903" y="73964"/>
                        </a:lnTo>
                        <a:lnTo>
                          <a:pt x="21000" y="71773"/>
                        </a:lnTo>
                        <a:lnTo>
                          <a:pt x="26905" y="77678"/>
                        </a:lnTo>
                        <a:lnTo>
                          <a:pt x="24714" y="85775"/>
                        </a:lnTo>
                        <a:lnTo>
                          <a:pt x="16618" y="879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5" name="Google Shape;805;p3"/>
                  <p:cNvSpPr/>
                  <p:nvPr/>
                </p:nvSpPr>
                <p:spPr>
                  <a:xfrm>
                    <a:off x="9597270" y="1577125"/>
                    <a:ext cx="15573" cy="15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73" h="15573" extrusionOk="0">
                        <a:moveTo>
                          <a:pt x="786" y="14883"/>
                        </a:moveTo>
                        <a:lnTo>
                          <a:pt x="786" y="14883"/>
                        </a:lnTo>
                        <a:cubicBezTo>
                          <a:pt x="-262" y="13835"/>
                          <a:pt x="-262" y="12025"/>
                          <a:pt x="786" y="10882"/>
                        </a:cubicBezTo>
                        <a:lnTo>
                          <a:pt x="10882" y="786"/>
                        </a:lnTo>
                        <a:cubicBezTo>
                          <a:pt x="11930" y="-262"/>
                          <a:pt x="13740" y="-262"/>
                          <a:pt x="14788" y="786"/>
                        </a:cubicBezTo>
                        <a:lnTo>
                          <a:pt x="14788" y="786"/>
                        </a:lnTo>
                        <a:cubicBezTo>
                          <a:pt x="15835" y="1834"/>
                          <a:pt x="15835" y="3643"/>
                          <a:pt x="14788" y="4691"/>
                        </a:cubicBezTo>
                        <a:lnTo>
                          <a:pt x="4691" y="14788"/>
                        </a:lnTo>
                        <a:cubicBezTo>
                          <a:pt x="3643" y="15835"/>
                          <a:pt x="1834" y="15835"/>
                          <a:pt x="690" y="147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806" name="Google Shape;806;p3"/>
          <p:cNvGrpSpPr/>
          <p:nvPr/>
        </p:nvGrpSpPr>
        <p:grpSpPr>
          <a:xfrm>
            <a:off x="254436" y="3695349"/>
            <a:ext cx="917374" cy="683570"/>
            <a:chOff x="1914620" y="1930431"/>
            <a:chExt cx="572929" cy="426911"/>
          </a:xfrm>
        </p:grpSpPr>
        <p:grpSp>
          <p:nvGrpSpPr>
            <p:cNvPr id="807" name="Google Shape;807;p3"/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808" name="Google Shape;808;p3"/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3"/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5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3"/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1" name="Google Shape;811;p3"/>
            <p:cNvSpPr/>
            <p:nvPr/>
          </p:nvSpPr>
          <p:spPr>
            <a:xfrm>
              <a:off x="2024157" y="2180272"/>
              <a:ext cx="222980" cy="101917"/>
            </a:xfrm>
            <a:custGeom>
              <a:avLst/>
              <a:gdLst/>
              <a:ahLst/>
              <a:cxnLst/>
              <a:rect l="l" t="t" r="r" b="b"/>
              <a:pathLst>
                <a:path w="222980" h="101917" extrusionOk="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12" name="Google Shape;812;p3" descr="A computer screen with a heart and a heartbeat&#10;&#10;AI-generated content may be incorrect.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87605" y="1184454"/>
            <a:ext cx="2990400" cy="299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13" name="Google Shape;813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3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"/>
          <p:cNvSpPr txBox="1">
            <a:spLocks noGrp="1"/>
          </p:cNvSpPr>
          <p:nvPr>
            <p:ph type="title"/>
          </p:nvPr>
        </p:nvSpPr>
        <p:spPr>
          <a:xfrm>
            <a:off x="2589457" y="70884"/>
            <a:ext cx="3421482" cy="74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/>
              <a:t>Introducere</a:t>
            </a:r>
            <a:endParaRPr/>
          </a:p>
        </p:txBody>
      </p:sp>
      <p:sp>
        <p:nvSpPr>
          <p:cNvPr id="819" name="Google Shape;819;p4"/>
          <p:cNvSpPr txBox="1">
            <a:spLocks noGrp="1"/>
          </p:cNvSpPr>
          <p:nvPr>
            <p:ph type="subTitle" idx="1"/>
          </p:nvPr>
        </p:nvSpPr>
        <p:spPr>
          <a:xfrm>
            <a:off x="639008" y="1536300"/>
            <a:ext cx="3252508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-RO" sz="1400" b="1"/>
              <a:t>Bolile cardiace </a:t>
            </a:r>
            <a:r>
              <a:rPr lang="ro-RO" sz="1400"/>
              <a:t>reprezintă una dintre principalele cauze de deces la nivel mondial. Din acest fapt, monitorizarea sănătății a devenit o activitate esențială.</a:t>
            </a:r>
            <a:endParaRPr sz="1400"/>
          </a:p>
          <a:p>
            <a:pPr marL="285750" lvl="0" indent="-209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/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-RO" sz="1400"/>
              <a:t>Unul din principalii indicatori ce ajută la prevenția acestor probleme de sănătate este </a:t>
            </a:r>
            <a:r>
              <a:rPr lang="ro-RO" sz="1400" b="1"/>
              <a:t>ritmul cardiac</a:t>
            </a:r>
            <a:r>
              <a:rPr lang="ro-RO" sz="1400"/>
              <a:t>.</a:t>
            </a:r>
            <a:endParaRPr/>
          </a:p>
        </p:txBody>
      </p:sp>
      <p:pic>
        <p:nvPicPr>
          <p:cNvPr id="820" name="Google Shape;820;p4" descr="A screenshot of a graph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0512" y="812831"/>
            <a:ext cx="4077060" cy="3981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4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"/>
          <p:cNvSpPr txBox="1">
            <a:spLocks noGrp="1"/>
          </p:cNvSpPr>
          <p:nvPr>
            <p:ph type="title"/>
          </p:nvPr>
        </p:nvSpPr>
        <p:spPr>
          <a:xfrm>
            <a:off x="2506139" y="325582"/>
            <a:ext cx="4131719" cy="75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/>
              <a:t>Ritmul cardiac</a:t>
            </a:r>
            <a:endParaRPr/>
          </a:p>
        </p:txBody>
      </p:sp>
      <p:sp>
        <p:nvSpPr>
          <p:cNvPr id="827" name="Google Shape;827;p5"/>
          <p:cNvSpPr txBox="1">
            <a:spLocks noGrp="1"/>
          </p:cNvSpPr>
          <p:nvPr>
            <p:ph type="subTitle" idx="1"/>
          </p:nvPr>
        </p:nvSpPr>
        <p:spPr>
          <a:xfrm>
            <a:off x="1069335" y="1432444"/>
            <a:ext cx="7005329" cy="254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-RO" sz="1400" b="1"/>
              <a:t>Ritmul cardiac </a:t>
            </a:r>
            <a:r>
              <a:rPr lang="ro-RO" sz="1400"/>
              <a:t>reprezintă numărul de bătăi ale inimii pe unitatea de timp, fiind exprimat de obicei în </a:t>
            </a:r>
            <a:r>
              <a:rPr lang="ro-RO" sz="1400" i="1"/>
              <a:t>bătăi pe minut</a:t>
            </a:r>
            <a:r>
              <a:rPr lang="ro-RO" sz="1400"/>
              <a:t> (BPM).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/>
          </a:p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-RO" sz="1400"/>
              <a:t>Ritmul cardiac al unui adult sănătos, este cuprins între </a:t>
            </a:r>
            <a:r>
              <a:rPr lang="ro-RO" sz="1400" b="1" i="1"/>
              <a:t>55 și 85 de bătăi pe minut</a:t>
            </a:r>
            <a:r>
              <a:rPr lang="ro-RO" sz="1400"/>
              <a:t> (BPM). Valorile ce depășesc acest interval indică posibile probleme de sănătate, precum </a:t>
            </a:r>
            <a:r>
              <a:rPr lang="ro-RO" sz="1400" i="1"/>
              <a:t>baricardia</a:t>
            </a:r>
            <a:r>
              <a:rPr lang="ro-RO" sz="1400"/>
              <a:t> (pentru valori sub limită) sau </a:t>
            </a:r>
            <a:r>
              <a:rPr lang="ro-RO" sz="1400" i="1"/>
              <a:t>tahicardia</a:t>
            </a:r>
            <a:r>
              <a:rPr lang="ro-RO" sz="1400"/>
              <a:t> (pentru valori peste limită).</a:t>
            </a: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/>
          </a:p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o-RO" sz="1400"/>
              <a:t>Un alt parametru fiziologic relevant este </a:t>
            </a:r>
            <a:r>
              <a:rPr lang="ro-RO" sz="1400" b="1"/>
              <a:t>nivelul de saturație al oxigenului din sânge</a:t>
            </a:r>
            <a:r>
              <a:rPr lang="ro-RO" sz="1400"/>
              <a:t> (SPO2), care pentru un adult sănătos, are trebui să aibă valori între </a:t>
            </a:r>
            <a:r>
              <a:rPr lang="ro-RO" sz="1400" b="1"/>
              <a:t>96 și 99%</a:t>
            </a:r>
            <a:r>
              <a:rPr lang="ro-RO" sz="1400"/>
              <a:t>. </a:t>
            </a:r>
            <a:endParaRPr sz="1400"/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828" name="Google Shape;82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5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6"/>
          <p:cNvSpPr txBox="1">
            <a:spLocks noGrp="1"/>
          </p:cNvSpPr>
          <p:nvPr>
            <p:ph type="title"/>
          </p:nvPr>
        </p:nvSpPr>
        <p:spPr>
          <a:xfrm>
            <a:off x="4047175" y="2571975"/>
            <a:ext cx="4383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o-RO"/>
              <a:t>Obiective</a:t>
            </a:r>
            <a:endParaRPr/>
          </a:p>
        </p:txBody>
      </p:sp>
      <p:sp>
        <p:nvSpPr>
          <p:cNvPr id="835" name="Google Shape;835;p6"/>
          <p:cNvSpPr txBox="1">
            <a:spLocks noGrp="1"/>
          </p:cNvSpPr>
          <p:nvPr>
            <p:ph type="title" idx="2"/>
          </p:nvPr>
        </p:nvSpPr>
        <p:spPr>
          <a:xfrm>
            <a:off x="4047175" y="1321975"/>
            <a:ext cx="1235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o-RO"/>
              <a:t>02</a:t>
            </a:r>
            <a:endParaRPr/>
          </a:p>
        </p:txBody>
      </p:sp>
      <p:grpSp>
        <p:nvGrpSpPr>
          <p:cNvPr id="836" name="Google Shape;836;p6"/>
          <p:cNvGrpSpPr/>
          <p:nvPr/>
        </p:nvGrpSpPr>
        <p:grpSpPr>
          <a:xfrm>
            <a:off x="7441503" y="289852"/>
            <a:ext cx="1366912" cy="1382099"/>
            <a:chOff x="6568493" y="8"/>
            <a:chExt cx="1820607" cy="1840590"/>
          </a:xfrm>
        </p:grpSpPr>
        <p:sp>
          <p:nvSpPr>
            <p:cNvPr id="837" name="Google Shape;837;p6"/>
            <p:cNvSpPr/>
            <p:nvPr/>
          </p:nvSpPr>
          <p:spPr>
            <a:xfrm>
              <a:off x="6737915" y="169351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20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20" y="1983677"/>
                  </a:lnTo>
                  <a:cubicBezTo>
                    <a:pt x="1918906" y="1983677"/>
                    <a:pt x="1959864" y="1942814"/>
                    <a:pt x="1959864" y="1892427"/>
                  </a:cubicBezTo>
                  <a:lnTo>
                    <a:pt x="1959864" y="91345"/>
                  </a:lnTo>
                  <a:cubicBezTo>
                    <a:pt x="1959864" y="40958"/>
                    <a:pt x="1918906" y="0"/>
                    <a:pt x="1868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6653203" y="8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19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19" y="1983677"/>
                  </a:lnTo>
                  <a:cubicBezTo>
                    <a:pt x="1918907" y="1983677"/>
                    <a:pt x="1959865" y="1942814"/>
                    <a:pt x="1959865" y="1892427"/>
                  </a:cubicBezTo>
                  <a:lnTo>
                    <a:pt x="1959865" y="91345"/>
                  </a:lnTo>
                  <a:cubicBezTo>
                    <a:pt x="1959865" y="40958"/>
                    <a:pt x="1918907" y="0"/>
                    <a:pt x="1868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9" name="Google Shape;839;p6"/>
            <p:cNvGrpSpPr/>
            <p:nvPr/>
          </p:nvGrpSpPr>
          <p:grpSpPr>
            <a:xfrm>
              <a:off x="6568493" y="84720"/>
              <a:ext cx="1649109" cy="1669065"/>
              <a:chOff x="8921020" y="472154"/>
              <a:chExt cx="1959958" cy="1983676"/>
            </a:xfrm>
          </p:grpSpPr>
          <p:sp>
            <p:nvSpPr>
              <p:cNvPr id="840" name="Google Shape;840;p6"/>
              <p:cNvSpPr/>
              <p:nvPr/>
            </p:nvSpPr>
            <p:spPr>
              <a:xfrm>
                <a:off x="8921114" y="472154"/>
                <a:ext cx="1959864" cy="1983676"/>
              </a:xfrm>
              <a:custGeom>
                <a:avLst/>
                <a:gdLst/>
                <a:ahLst/>
                <a:cxnLst/>
                <a:rect l="l" t="t" r="r" b="b"/>
                <a:pathLst>
                  <a:path w="1959864" h="1983676" extrusionOk="0">
                    <a:moveTo>
                      <a:pt x="1959864" y="91345"/>
                    </a:moveTo>
                    <a:lnTo>
                      <a:pt x="1959864" y="1892427"/>
                    </a:lnTo>
                    <a:cubicBezTo>
                      <a:pt x="1959864" y="1942814"/>
                      <a:pt x="1918907" y="1983677"/>
                      <a:pt x="1868520" y="1983677"/>
                    </a:cubicBezTo>
                    <a:lnTo>
                      <a:pt x="91345" y="1983677"/>
                    </a:lnTo>
                    <a:cubicBezTo>
                      <a:pt x="40958" y="1983677"/>
                      <a:pt x="0" y="1942814"/>
                      <a:pt x="0" y="1892427"/>
                    </a:cubicBezTo>
                    <a:lnTo>
                      <a:pt x="0" y="91345"/>
                    </a:lnTo>
                    <a:cubicBezTo>
                      <a:pt x="0" y="40958"/>
                      <a:pt x="40958" y="0"/>
                      <a:pt x="91345" y="0"/>
                    </a:cubicBezTo>
                    <a:lnTo>
                      <a:pt x="1868520" y="0"/>
                    </a:lnTo>
                    <a:cubicBezTo>
                      <a:pt x="1918907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6"/>
              <p:cNvSpPr/>
              <p:nvPr/>
            </p:nvSpPr>
            <p:spPr>
              <a:xfrm>
                <a:off x="8921020" y="472154"/>
                <a:ext cx="1959958" cy="172307"/>
              </a:xfrm>
              <a:custGeom>
                <a:avLst/>
                <a:gdLst/>
                <a:ahLst/>
                <a:cxnLst/>
                <a:rect l="l" t="t" r="r" b="b"/>
                <a:pathLst>
                  <a:path w="1959958" h="172307" extrusionOk="0">
                    <a:moveTo>
                      <a:pt x="1959959" y="91345"/>
                    </a:moveTo>
                    <a:lnTo>
                      <a:pt x="1959959" y="172307"/>
                    </a:lnTo>
                    <a:lnTo>
                      <a:pt x="0" y="172307"/>
                    </a:lnTo>
                    <a:lnTo>
                      <a:pt x="0" y="91345"/>
                    </a:lnTo>
                    <a:cubicBezTo>
                      <a:pt x="0" y="40958"/>
                      <a:pt x="40957" y="0"/>
                      <a:pt x="91344" y="0"/>
                    </a:cubicBezTo>
                    <a:lnTo>
                      <a:pt x="1868519" y="0"/>
                    </a:lnTo>
                    <a:cubicBezTo>
                      <a:pt x="1918906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rgbClr val="000000">
                  <a:alpha val="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42" name="Google Shape;842;p6"/>
              <p:cNvGrpSpPr/>
              <p:nvPr/>
            </p:nvGrpSpPr>
            <p:grpSpPr>
              <a:xfrm>
                <a:off x="9011888" y="537781"/>
                <a:ext cx="255174" cy="64389"/>
                <a:chOff x="9011888" y="537781"/>
                <a:chExt cx="255174" cy="64389"/>
              </a:xfrm>
            </p:grpSpPr>
            <p:sp>
              <p:nvSpPr>
                <p:cNvPr id="843" name="Google Shape;843;p6"/>
                <p:cNvSpPr/>
                <p:nvPr/>
              </p:nvSpPr>
              <p:spPr>
                <a:xfrm>
                  <a:off x="920267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4" name="Google Shape;844;p6"/>
                <p:cNvSpPr/>
                <p:nvPr/>
              </p:nvSpPr>
              <p:spPr>
                <a:xfrm>
                  <a:off x="910723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p6"/>
                <p:cNvSpPr/>
                <p:nvPr/>
              </p:nvSpPr>
              <p:spPr>
                <a:xfrm>
                  <a:off x="9011888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46" name="Google Shape;846;p6"/>
            <p:cNvGrpSpPr/>
            <p:nvPr/>
          </p:nvGrpSpPr>
          <p:grpSpPr>
            <a:xfrm>
              <a:off x="6795939" y="406335"/>
              <a:ext cx="1194216" cy="1228757"/>
              <a:chOff x="9191339" y="854392"/>
              <a:chExt cx="1419320" cy="1460372"/>
            </a:xfrm>
          </p:grpSpPr>
          <p:grpSp>
            <p:nvGrpSpPr>
              <p:cNvPr id="847" name="Google Shape;847;p6"/>
              <p:cNvGrpSpPr/>
              <p:nvPr/>
            </p:nvGrpSpPr>
            <p:grpSpPr>
              <a:xfrm>
                <a:off x="9191339" y="1884045"/>
                <a:ext cx="604932" cy="420243"/>
                <a:chOff x="9191339" y="1884045"/>
                <a:chExt cx="604932" cy="420243"/>
              </a:xfrm>
            </p:grpSpPr>
            <p:sp>
              <p:nvSpPr>
                <p:cNvPr id="848" name="Google Shape;848;p6"/>
                <p:cNvSpPr/>
                <p:nvPr/>
              </p:nvSpPr>
              <p:spPr>
                <a:xfrm>
                  <a:off x="9191339" y="1884045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6"/>
                <p:cNvSpPr/>
                <p:nvPr/>
              </p:nvSpPr>
              <p:spPr>
                <a:xfrm>
                  <a:off x="9449466" y="1884045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6"/>
                <p:cNvSpPr/>
                <p:nvPr/>
              </p:nvSpPr>
              <p:spPr>
                <a:xfrm>
                  <a:off x="9651396" y="1884045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6" y="0"/>
                      </a:lnTo>
                      <a:lnTo>
                        <a:pt x="14487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1" name="Google Shape;851;p6"/>
                <p:cNvSpPr/>
                <p:nvPr/>
              </p:nvSpPr>
              <p:spPr>
                <a:xfrm>
                  <a:off x="9308306" y="2006536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2" name="Google Shape;852;p6"/>
                <p:cNvSpPr/>
                <p:nvPr/>
              </p:nvSpPr>
              <p:spPr>
                <a:xfrm>
                  <a:off x="9191339" y="2006536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6"/>
                <p:cNvSpPr/>
                <p:nvPr/>
              </p:nvSpPr>
              <p:spPr>
                <a:xfrm>
                  <a:off x="9460325" y="2128932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1" y="0"/>
                      </a:lnTo>
                      <a:lnTo>
                        <a:pt x="230791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6"/>
                <p:cNvSpPr/>
                <p:nvPr/>
              </p:nvSpPr>
              <p:spPr>
                <a:xfrm>
                  <a:off x="9713023" y="2128932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8" y="0"/>
                      </a:lnTo>
                      <a:lnTo>
                        <a:pt x="8324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6"/>
                <p:cNvSpPr/>
                <p:nvPr/>
              </p:nvSpPr>
              <p:spPr>
                <a:xfrm>
                  <a:off x="9191339" y="2128932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6"/>
                <p:cNvSpPr/>
                <p:nvPr/>
              </p:nvSpPr>
              <p:spPr>
                <a:xfrm>
                  <a:off x="9365170" y="225132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6"/>
                <p:cNvSpPr/>
                <p:nvPr/>
              </p:nvSpPr>
              <p:spPr>
                <a:xfrm>
                  <a:off x="9191339" y="225132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58" name="Google Shape;858;p6"/>
              <p:cNvGrpSpPr/>
              <p:nvPr/>
            </p:nvGrpSpPr>
            <p:grpSpPr>
              <a:xfrm>
                <a:off x="10004774" y="854392"/>
                <a:ext cx="604932" cy="420243"/>
                <a:chOff x="10004774" y="854392"/>
                <a:chExt cx="604932" cy="420243"/>
              </a:xfrm>
            </p:grpSpPr>
            <p:sp>
              <p:nvSpPr>
                <p:cNvPr id="859" name="Google Shape;859;p6"/>
                <p:cNvSpPr/>
                <p:nvPr/>
              </p:nvSpPr>
              <p:spPr>
                <a:xfrm>
                  <a:off x="10004774" y="85439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6"/>
                <p:cNvSpPr/>
                <p:nvPr/>
              </p:nvSpPr>
              <p:spPr>
                <a:xfrm>
                  <a:off x="10262901" y="85439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" name="Google Shape;861;p6"/>
                <p:cNvSpPr/>
                <p:nvPr/>
              </p:nvSpPr>
              <p:spPr>
                <a:xfrm>
                  <a:off x="10464831" y="85439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6"/>
                <p:cNvSpPr/>
                <p:nvPr/>
              </p:nvSpPr>
              <p:spPr>
                <a:xfrm>
                  <a:off x="10121741" y="976788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6"/>
                <p:cNvSpPr/>
                <p:nvPr/>
              </p:nvSpPr>
              <p:spPr>
                <a:xfrm>
                  <a:off x="10004774" y="976788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p6"/>
                <p:cNvSpPr/>
                <p:nvPr/>
              </p:nvSpPr>
              <p:spPr>
                <a:xfrm>
                  <a:off x="10273760" y="1099280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6"/>
                <p:cNvSpPr/>
                <p:nvPr/>
              </p:nvSpPr>
              <p:spPr>
                <a:xfrm>
                  <a:off x="10526458" y="1099280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6" name="Google Shape;866;p6"/>
                <p:cNvSpPr/>
                <p:nvPr/>
              </p:nvSpPr>
              <p:spPr>
                <a:xfrm>
                  <a:off x="10004774" y="1099280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6"/>
                <p:cNvSpPr/>
                <p:nvPr/>
              </p:nvSpPr>
              <p:spPr>
                <a:xfrm>
                  <a:off x="10178700" y="1221676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6"/>
                <p:cNvSpPr/>
                <p:nvPr/>
              </p:nvSpPr>
              <p:spPr>
                <a:xfrm>
                  <a:off x="10004774" y="1221676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69" name="Google Shape;869;p6"/>
              <p:cNvGrpSpPr/>
              <p:nvPr/>
            </p:nvGrpSpPr>
            <p:grpSpPr>
              <a:xfrm>
                <a:off x="10004774" y="1374362"/>
                <a:ext cx="604932" cy="303466"/>
                <a:chOff x="10004774" y="1374362"/>
                <a:chExt cx="604932" cy="303466"/>
              </a:xfrm>
            </p:grpSpPr>
            <p:sp>
              <p:nvSpPr>
                <p:cNvPr id="870" name="Google Shape;870;p6"/>
                <p:cNvSpPr/>
                <p:nvPr/>
              </p:nvSpPr>
              <p:spPr>
                <a:xfrm>
                  <a:off x="10004774" y="137436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1" name="Google Shape;871;p6"/>
                <p:cNvSpPr/>
                <p:nvPr/>
              </p:nvSpPr>
              <p:spPr>
                <a:xfrm>
                  <a:off x="10262901" y="137436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2" name="Google Shape;872;p6"/>
                <p:cNvSpPr/>
                <p:nvPr/>
              </p:nvSpPr>
              <p:spPr>
                <a:xfrm>
                  <a:off x="10464831" y="137436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p6"/>
                <p:cNvSpPr/>
                <p:nvPr/>
              </p:nvSpPr>
              <p:spPr>
                <a:xfrm>
                  <a:off x="10273760" y="1502378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" name="Google Shape;874;p6"/>
                <p:cNvSpPr/>
                <p:nvPr/>
              </p:nvSpPr>
              <p:spPr>
                <a:xfrm>
                  <a:off x="10526458" y="1502378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p6"/>
                <p:cNvSpPr/>
                <p:nvPr/>
              </p:nvSpPr>
              <p:spPr>
                <a:xfrm>
                  <a:off x="10004774" y="1502378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6" name="Google Shape;876;p6"/>
                <p:cNvSpPr/>
                <p:nvPr/>
              </p:nvSpPr>
              <p:spPr>
                <a:xfrm>
                  <a:off x="10178700" y="162486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" name="Google Shape;877;p6"/>
                <p:cNvSpPr/>
                <p:nvPr/>
              </p:nvSpPr>
              <p:spPr>
                <a:xfrm>
                  <a:off x="10004774" y="162486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78" name="Google Shape;878;p6"/>
              <p:cNvSpPr/>
              <p:nvPr/>
            </p:nvSpPr>
            <p:spPr>
              <a:xfrm>
                <a:off x="10004774" y="1875948"/>
                <a:ext cx="605885" cy="438816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438816" extrusionOk="0">
                    <a:moveTo>
                      <a:pt x="572167" y="0"/>
                    </a:moveTo>
                    <a:cubicBezTo>
                      <a:pt x="590789" y="0"/>
                      <a:pt x="605885" y="15096"/>
                      <a:pt x="605885" y="33718"/>
                    </a:cubicBezTo>
                    <a:lnTo>
                      <a:pt x="605885" y="405098"/>
                    </a:lnTo>
                    <a:cubicBezTo>
                      <a:pt x="605885" y="423720"/>
                      <a:pt x="590789" y="438817"/>
                      <a:pt x="572167" y="438817"/>
                    </a:cubicBezTo>
                    <a:lnTo>
                      <a:pt x="33718" y="438817"/>
                    </a:lnTo>
                    <a:cubicBezTo>
                      <a:pt x="15096" y="438817"/>
                      <a:pt x="0" y="423720"/>
                      <a:pt x="0" y="405098"/>
                    </a:cubicBezTo>
                    <a:lnTo>
                      <a:pt x="0" y="33718"/>
                    </a:lnTo>
                    <a:cubicBezTo>
                      <a:pt x="0" y="15096"/>
                      <a:pt x="15096" y="0"/>
                      <a:pt x="33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>
                <a:off x="9191339" y="860202"/>
                <a:ext cx="605885" cy="815149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815149" extrusionOk="0">
                    <a:moveTo>
                      <a:pt x="554260" y="0"/>
                    </a:moveTo>
                    <a:cubicBezTo>
                      <a:pt x="582772" y="0"/>
                      <a:pt x="605885" y="23114"/>
                      <a:pt x="605885" y="51625"/>
                    </a:cubicBezTo>
                    <a:lnTo>
                      <a:pt x="605885" y="763524"/>
                    </a:lnTo>
                    <a:cubicBezTo>
                      <a:pt x="605885" y="792036"/>
                      <a:pt x="582771" y="815150"/>
                      <a:pt x="554260" y="815150"/>
                    </a:cubicBezTo>
                    <a:lnTo>
                      <a:pt x="51625" y="815150"/>
                    </a:lnTo>
                    <a:cubicBezTo>
                      <a:pt x="23113" y="815150"/>
                      <a:pt x="0" y="792036"/>
                      <a:pt x="0" y="763524"/>
                    </a:cubicBezTo>
                    <a:lnTo>
                      <a:pt x="0" y="51625"/>
                    </a:lnTo>
                    <a:cubicBezTo>
                      <a:pt x="0" y="23114"/>
                      <a:pt x="23113" y="0"/>
                      <a:pt x="51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" name="Google Shape;880;p6"/>
            <p:cNvGrpSpPr/>
            <p:nvPr/>
          </p:nvGrpSpPr>
          <p:grpSpPr>
            <a:xfrm>
              <a:off x="6717319" y="354723"/>
              <a:ext cx="656533" cy="799751"/>
              <a:chOff x="9097899" y="793051"/>
              <a:chExt cx="780287" cy="950500"/>
            </a:xfrm>
          </p:grpSpPr>
          <p:grpSp>
            <p:nvGrpSpPr>
              <p:cNvPr id="881" name="Google Shape;881;p6"/>
              <p:cNvGrpSpPr/>
              <p:nvPr/>
            </p:nvGrpSpPr>
            <p:grpSpPr>
              <a:xfrm>
                <a:off x="9118758" y="814006"/>
                <a:ext cx="747999" cy="918020"/>
                <a:chOff x="9118758" y="814006"/>
                <a:chExt cx="747999" cy="918020"/>
              </a:xfrm>
            </p:grpSpPr>
            <p:sp>
              <p:nvSpPr>
                <p:cNvPr id="882" name="Google Shape;882;p6"/>
                <p:cNvSpPr/>
                <p:nvPr/>
              </p:nvSpPr>
              <p:spPr>
                <a:xfrm>
                  <a:off x="9131522" y="1722501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70027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" name="Google Shape;883;p6"/>
                <p:cNvSpPr/>
                <p:nvPr/>
              </p:nvSpPr>
              <p:spPr>
                <a:xfrm>
                  <a:off x="9118758" y="826579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87068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4" name="Google Shape;884;p6"/>
                <p:cNvSpPr/>
                <p:nvPr/>
              </p:nvSpPr>
              <p:spPr>
                <a:xfrm>
                  <a:off x="9144285" y="814006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0" y="0"/>
                      </a:moveTo>
                      <a:lnTo>
                        <a:pt x="700278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" name="Google Shape;885;p6"/>
                <p:cNvSpPr/>
                <p:nvPr/>
              </p:nvSpPr>
              <p:spPr>
                <a:xfrm>
                  <a:off x="9857232" y="839247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0"/>
                      </a:moveTo>
                      <a:lnTo>
                        <a:pt x="0" y="87068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86" name="Google Shape;886;p6"/>
              <p:cNvGrpSpPr/>
              <p:nvPr/>
            </p:nvGrpSpPr>
            <p:grpSpPr>
              <a:xfrm>
                <a:off x="9097899" y="793051"/>
                <a:ext cx="780287" cy="950500"/>
                <a:chOff x="9097899" y="793051"/>
                <a:chExt cx="780287" cy="950500"/>
              </a:xfrm>
            </p:grpSpPr>
            <p:grpSp>
              <p:nvGrpSpPr>
                <p:cNvPr id="887" name="Google Shape;887;p6"/>
                <p:cNvGrpSpPr/>
                <p:nvPr/>
              </p:nvGrpSpPr>
              <p:grpSpPr>
                <a:xfrm>
                  <a:off x="9097899" y="793051"/>
                  <a:ext cx="780287" cy="41909"/>
                  <a:chOff x="9097899" y="793051"/>
                  <a:chExt cx="780287" cy="41909"/>
                </a:xfrm>
              </p:grpSpPr>
              <p:sp>
                <p:nvSpPr>
                  <p:cNvPr id="888" name="Google Shape;888;p6"/>
                  <p:cNvSpPr/>
                  <p:nvPr/>
                </p:nvSpPr>
                <p:spPr>
                  <a:xfrm>
                    <a:off x="9097899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6"/>
                  <p:cNvSpPr/>
                  <p:nvPr/>
                </p:nvSpPr>
                <p:spPr>
                  <a:xfrm>
                    <a:off x="9467088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6"/>
                  <p:cNvSpPr/>
                  <p:nvPr/>
                </p:nvSpPr>
                <p:spPr>
                  <a:xfrm>
                    <a:off x="9836277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1" name="Google Shape;891;p6"/>
                <p:cNvGrpSpPr/>
                <p:nvPr/>
              </p:nvGrpSpPr>
              <p:grpSpPr>
                <a:xfrm>
                  <a:off x="9097899" y="1247298"/>
                  <a:ext cx="780287" cy="41910"/>
                  <a:chOff x="9097899" y="1247298"/>
                  <a:chExt cx="780287" cy="41910"/>
                </a:xfrm>
              </p:grpSpPr>
              <p:sp>
                <p:nvSpPr>
                  <p:cNvPr id="892" name="Google Shape;892;p6"/>
                  <p:cNvSpPr/>
                  <p:nvPr/>
                </p:nvSpPr>
                <p:spPr>
                  <a:xfrm>
                    <a:off x="9097899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3" name="Google Shape;893;p6"/>
                  <p:cNvSpPr/>
                  <p:nvPr/>
                </p:nvSpPr>
                <p:spPr>
                  <a:xfrm>
                    <a:off x="9836277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4" name="Google Shape;894;p6"/>
                <p:cNvGrpSpPr/>
                <p:nvPr/>
              </p:nvGrpSpPr>
              <p:grpSpPr>
                <a:xfrm>
                  <a:off x="9097899" y="1701641"/>
                  <a:ext cx="780287" cy="41910"/>
                  <a:chOff x="9097899" y="1701641"/>
                  <a:chExt cx="780287" cy="41910"/>
                </a:xfrm>
              </p:grpSpPr>
              <p:sp>
                <p:nvSpPr>
                  <p:cNvPr id="895" name="Google Shape;895;p6"/>
                  <p:cNvSpPr/>
                  <p:nvPr/>
                </p:nvSpPr>
                <p:spPr>
                  <a:xfrm>
                    <a:off x="9097899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6"/>
                  <p:cNvSpPr/>
                  <p:nvPr/>
                </p:nvSpPr>
                <p:spPr>
                  <a:xfrm>
                    <a:off x="9467088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6"/>
                  <p:cNvSpPr/>
                  <p:nvPr/>
                </p:nvSpPr>
                <p:spPr>
                  <a:xfrm>
                    <a:off x="9836277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898" name="Google Shape;898;p6"/>
            <p:cNvGrpSpPr/>
            <p:nvPr/>
          </p:nvGrpSpPr>
          <p:grpSpPr>
            <a:xfrm>
              <a:off x="7074117" y="956519"/>
              <a:ext cx="215826" cy="125825"/>
              <a:chOff x="9521952" y="1508283"/>
              <a:chExt cx="256508" cy="149542"/>
            </a:xfrm>
          </p:grpSpPr>
          <p:sp>
            <p:nvSpPr>
              <p:cNvPr id="899" name="Google Shape;899;p6"/>
              <p:cNvSpPr/>
              <p:nvPr/>
            </p:nvSpPr>
            <p:spPr>
              <a:xfrm>
                <a:off x="9521952" y="1508283"/>
                <a:ext cx="256508" cy="149542"/>
              </a:xfrm>
              <a:custGeom>
                <a:avLst/>
                <a:gdLst/>
                <a:ahLst/>
                <a:cxnLst/>
                <a:rect l="l" t="t" r="r" b="b"/>
                <a:pathLst>
                  <a:path w="256508" h="149542" extrusionOk="0">
                    <a:moveTo>
                      <a:pt x="218694" y="0"/>
                    </a:moveTo>
                    <a:cubicBezTo>
                      <a:pt x="239578" y="0"/>
                      <a:pt x="256508" y="16930"/>
                      <a:pt x="256508" y="37814"/>
                    </a:cubicBezTo>
                    <a:lnTo>
                      <a:pt x="256508" y="111728"/>
                    </a:lnTo>
                    <a:cubicBezTo>
                      <a:pt x="256508" y="132612"/>
                      <a:pt x="239578" y="149543"/>
                      <a:pt x="218694" y="149543"/>
                    </a:cubicBezTo>
                    <a:lnTo>
                      <a:pt x="37814" y="149543"/>
                    </a:lnTo>
                    <a:cubicBezTo>
                      <a:pt x="16930" y="149543"/>
                      <a:pt x="1" y="132612"/>
                      <a:pt x="1" y="111728"/>
                    </a:cubicBezTo>
                    <a:lnTo>
                      <a:pt x="1" y="37814"/>
                    </a:lnTo>
                    <a:cubicBezTo>
                      <a:pt x="1" y="16930"/>
                      <a:pt x="16930" y="0"/>
                      <a:pt x="37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0" name="Google Shape;900;p6"/>
              <p:cNvGrpSpPr/>
              <p:nvPr/>
            </p:nvGrpSpPr>
            <p:grpSpPr>
              <a:xfrm>
                <a:off x="9556578" y="1534618"/>
                <a:ext cx="183763" cy="98921"/>
                <a:chOff x="9556578" y="1534618"/>
                <a:chExt cx="183763" cy="98921"/>
              </a:xfrm>
            </p:grpSpPr>
            <p:grpSp>
              <p:nvGrpSpPr>
                <p:cNvPr id="901" name="Google Shape;901;p6"/>
                <p:cNvGrpSpPr/>
                <p:nvPr/>
              </p:nvGrpSpPr>
              <p:grpSpPr>
                <a:xfrm>
                  <a:off x="9645396" y="1536115"/>
                  <a:ext cx="94945" cy="94946"/>
                  <a:chOff x="9645396" y="1536115"/>
                  <a:chExt cx="94945" cy="94946"/>
                </a:xfrm>
              </p:grpSpPr>
              <p:sp>
                <p:nvSpPr>
                  <p:cNvPr id="902" name="Google Shape;902;p6"/>
                  <p:cNvSpPr/>
                  <p:nvPr/>
                </p:nvSpPr>
                <p:spPr>
                  <a:xfrm>
                    <a:off x="9645396" y="1588389"/>
                    <a:ext cx="42671" cy="426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71" h="42672" extrusionOk="0">
                        <a:moveTo>
                          <a:pt x="16764" y="31147"/>
                        </a:moveTo>
                        <a:lnTo>
                          <a:pt x="42672" y="5144"/>
                        </a:lnTo>
                        <a:lnTo>
                          <a:pt x="37529" y="0"/>
                        </a:lnTo>
                        <a:lnTo>
                          <a:pt x="11525" y="25908"/>
                        </a:lnTo>
                        <a:lnTo>
                          <a:pt x="6382" y="28765"/>
                        </a:lnTo>
                        <a:lnTo>
                          <a:pt x="0" y="38576"/>
                        </a:lnTo>
                        <a:lnTo>
                          <a:pt x="4096" y="42672"/>
                        </a:lnTo>
                        <a:lnTo>
                          <a:pt x="13906" y="36290"/>
                        </a:lnTo>
                        <a:lnTo>
                          <a:pt x="16764" y="311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6"/>
                  <p:cNvSpPr/>
                  <p:nvPr/>
                </p:nvSpPr>
                <p:spPr>
                  <a:xfrm>
                    <a:off x="9674923" y="1536115"/>
                    <a:ext cx="65418" cy="65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18" h="65418" extrusionOk="0">
                        <a:moveTo>
                          <a:pt x="36576" y="54845"/>
                        </a:moveTo>
                        <a:lnTo>
                          <a:pt x="63246" y="28175"/>
                        </a:lnTo>
                        <a:cubicBezTo>
                          <a:pt x="64008" y="27413"/>
                          <a:pt x="64484" y="26461"/>
                          <a:pt x="64770" y="25413"/>
                        </a:cubicBezTo>
                        <a:cubicBezTo>
                          <a:pt x="65627" y="21794"/>
                          <a:pt x="66866" y="13602"/>
                          <a:pt x="59341" y="6077"/>
                        </a:cubicBezTo>
                        <a:cubicBezTo>
                          <a:pt x="51816" y="-1447"/>
                          <a:pt x="43625" y="-209"/>
                          <a:pt x="40005" y="648"/>
                        </a:cubicBezTo>
                        <a:cubicBezTo>
                          <a:pt x="38958" y="934"/>
                          <a:pt x="38005" y="1410"/>
                          <a:pt x="37243" y="2172"/>
                        </a:cubicBezTo>
                        <a:lnTo>
                          <a:pt x="10573" y="28842"/>
                        </a:lnTo>
                        <a:cubicBezTo>
                          <a:pt x="14669" y="32938"/>
                          <a:pt x="14669" y="39701"/>
                          <a:pt x="10573" y="43796"/>
                        </a:cubicBezTo>
                        <a:lnTo>
                          <a:pt x="8287" y="46082"/>
                        </a:lnTo>
                        <a:lnTo>
                          <a:pt x="4286" y="42082"/>
                        </a:lnTo>
                        <a:lnTo>
                          <a:pt x="0" y="46368"/>
                        </a:lnTo>
                        <a:lnTo>
                          <a:pt x="19050" y="65418"/>
                        </a:lnTo>
                        <a:lnTo>
                          <a:pt x="23336" y="61132"/>
                        </a:lnTo>
                        <a:lnTo>
                          <a:pt x="19336" y="57131"/>
                        </a:lnTo>
                        <a:lnTo>
                          <a:pt x="21622" y="54845"/>
                        </a:lnTo>
                        <a:cubicBezTo>
                          <a:pt x="25718" y="50750"/>
                          <a:pt x="32481" y="50750"/>
                          <a:pt x="36576" y="5484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4" name="Google Shape;904;p6"/>
                <p:cNvGrpSpPr/>
                <p:nvPr/>
              </p:nvGrpSpPr>
              <p:grpSpPr>
                <a:xfrm>
                  <a:off x="9556578" y="1534618"/>
                  <a:ext cx="98773" cy="98921"/>
                  <a:chOff x="9556578" y="1534618"/>
                  <a:chExt cx="98773" cy="98921"/>
                </a:xfrm>
              </p:grpSpPr>
              <p:sp>
                <p:nvSpPr>
                  <p:cNvPr id="905" name="Google Shape;905;p6"/>
                  <p:cNvSpPr/>
                  <p:nvPr/>
                </p:nvSpPr>
                <p:spPr>
                  <a:xfrm>
                    <a:off x="9556578" y="1534618"/>
                    <a:ext cx="98773" cy="98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73" h="98921" extrusionOk="0">
                        <a:moveTo>
                          <a:pt x="40717" y="72440"/>
                        </a:moveTo>
                        <a:lnTo>
                          <a:pt x="72244" y="40912"/>
                        </a:lnTo>
                        <a:cubicBezTo>
                          <a:pt x="74149" y="39007"/>
                          <a:pt x="76721" y="38054"/>
                          <a:pt x="79388" y="38054"/>
                        </a:cubicBezTo>
                        <a:cubicBezTo>
                          <a:pt x="84341" y="38150"/>
                          <a:pt x="89389" y="36340"/>
                          <a:pt x="93199" y="32530"/>
                        </a:cubicBezTo>
                        <a:cubicBezTo>
                          <a:pt x="98247" y="27482"/>
                          <a:pt x="99866" y="20243"/>
                          <a:pt x="98057" y="13766"/>
                        </a:cubicBezTo>
                        <a:lnTo>
                          <a:pt x="88722" y="23100"/>
                        </a:lnTo>
                        <a:lnTo>
                          <a:pt x="78435" y="20338"/>
                        </a:lnTo>
                        <a:lnTo>
                          <a:pt x="75673" y="10051"/>
                        </a:lnTo>
                        <a:lnTo>
                          <a:pt x="85007" y="716"/>
                        </a:lnTo>
                        <a:cubicBezTo>
                          <a:pt x="78626" y="-1093"/>
                          <a:pt x="71482" y="526"/>
                          <a:pt x="66434" y="5574"/>
                        </a:cubicBezTo>
                        <a:cubicBezTo>
                          <a:pt x="62624" y="9384"/>
                          <a:pt x="60814" y="14432"/>
                          <a:pt x="60909" y="19385"/>
                        </a:cubicBezTo>
                        <a:cubicBezTo>
                          <a:pt x="60909" y="22052"/>
                          <a:pt x="59957" y="24624"/>
                          <a:pt x="58052" y="26529"/>
                        </a:cubicBezTo>
                        <a:lnTo>
                          <a:pt x="26524" y="58057"/>
                        </a:lnTo>
                        <a:cubicBezTo>
                          <a:pt x="24619" y="59962"/>
                          <a:pt x="22047" y="60914"/>
                          <a:pt x="19380" y="60914"/>
                        </a:cubicBezTo>
                        <a:cubicBezTo>
                          <a:pt x="14427" y="60819"/>
                          <a:pt x="9379" y="62629"/>
                          <a:pt x="5569" y="66439"/>
                        </a:cubicBezTo>
                        <a:cubicBezTo>
                          <a:pt x="-2146" y="74154"/>
                          <a:pt x="-1861" y="86918"/>
                          <a:pt x="6522" y="94252"/>
                        </a:cubicBezTo>
                        <a:cubicBezTo>
                          <a:pt x="13761" y="100634"/>
                          <a:pt x="24905" y="100443"/>
                          <a:pt x="32048" y="93871"/>
                        </a:cubicBezTo>
                        <a:cubicBezTo>
                          <a:pt x="36239" y="89966"/>
                          <a:pt x="38240" y="84632"/>
                          <a:pt x="38145" y="79393"/>
                        </a:cubicBezTo>
                        <a:cubicBezTo>
                          <a:pt x="38145" y="76821"/>
                          <a:pt x="39097" y="74249"/>
                          <a:pt x="41002" y="72440"/>
                        </a:cubicBezTo>
                        <a:close/>
                        <a:moveTo>
                          <a:pt x="16618" y="87965"/>
                        </a:moveTo>
                        <a:lnTo>
                          <a:pt x="10713" y="82060"/>
                        </a:lnTo>
                        <a:lnTo>
                          <a:pt x="12903" y="73964"/>
                        </a:lnTo>
                        <a:lnTo>
                          <a:pt x="21000" y="71773"/>
                        </a:lnTo>
                        <a:lnTo>
                          <a:pt x="26905" y="77678"/>
                        </a:lnTo>
                        <a:lnTo>
                          <a:pt x="24714" y="85775"/>
                        </a:lnTo>
                        <a:lnTo>
                          <a:pt x="16618" y="879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6"/>
                  <p:cNvSpPr/>
                  <p:nvPr/>
                </p:nvSpPr>
                <p:spPr>
                  <a:xfrm>
                    <a:off x="9597270" y="1577125"/>
                    <a:ext cx="15573" cy="15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73" h="15573" extrusionOk="0">
                        <a:moveTo>
                          <a:pt x="786" y="14883"/>
                        </a:moveTo>
                        <a:lnTo>
                          <a:pt x="786" y="14883"/>
                        </a:lnTo>
                        <a:cubicBezTo>
                          <a:pt x="-262" y="13835"/>
                          <a:pt x="-262" y="12025"/>
                          <a:pt x="786" y="10882"/>
                        </a:cubicBezTo>
                        <a:lnTo>
                          <a:pt x="10882" y="786"/>
                        </a:lnTo>
                        <a:cubicBezTo>
                          <a:pt x="11930" y="-262"/>
                          <a:pt x="13740" y="-262"/>
                          <a:pt x="14788" y="786"/>
                        </a:cubicBezTo>
                        <a:lnTo>
                          <a:pt x="14788" y="786"/>
                        </a:lnTo>
                        <a:cubicBezTo>
                          <a:pt x="15835" y="1834"/>
                          <a:pt x="15835" y="3643"/>
                          <a:pt x="14788" y="4691"/>
                        </a:cubicBezTo>
                        <a:lnTo>
                          <a:pt x="4691" y="14788"/>
                        </a:lnTo>
                        <a:cubicBezTo>
                          <a:pt x="3643" y="15835"/>
                          <a:pt x="1834" y="15835"/>
                          <a:pt x="690" y="147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907" name="Google Shape;907;p6"/>
          <p:cNvGrpSpPr/>
          <p:nvPr/>
        </p:nvGrpSpPr>
        <p:grpSpPr>
          <a:xfrm>
            <a:off x="254436" y="3695349"/>
            <a:ext cx="917374" cy="683570"/>
            <a:chOff x="1914620" y="1930431"/>
            <a:chExt cx="572929" cy="426911"/>
          </a:xfrm>
        </p:grpSpPr>
        <p:grpSp>
          <p:nvGrpSpPr>
            <p:cNvPr id="908" name="Google Shape;908;p6"/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909" name="Google Shape;909;p6"/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6"/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5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6"/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2" name="Google Shape;912;p6"/>
            <p:cNvSpPr/>
            <p:nvPr/>
          </p:nvSpPr>
          <p:spPr>
            <a:xfrm>
              <a:off x="2024157" y="2180272"/>
              <a:ext cx="222980" cy="101917"/>
            </a:xfrm>
            <a:custGeom>
              <a:avLst/>
              <a:gdLst/>
              <a:ahLst/>
              <a:cxnLst/>
              <a:rect l="l" t="t" r="r" b="b"/>
              <a:pathLst>
                <a:path w="222980" h="101917" extrusionOk="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13" name="Google Shape;913;p6" descr="A computer screen with a heart and a heartbeat&#10;&#10;AI-generated content may be incorrect.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87605" y="1184454"/>
            <a:ext cx="2990400" cy="299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914" name="Google Shape;914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6</a:t>
            </a:fld>
            <a:r>
              <a:rPr lang="ro-RO" dirty="0"/>
              <a:t>/29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7"/>
          <p:cNvSpPr txBox="1">
            <a:spLocks noGrp="1"/>
          </p:cNvSpPr>
          <p:nvPr>
            <p:ph type="subTitle" idx="4"/>
          </p:nvPr>
        </p:nvSpPr>
        <p:spPr>
          <a:xfrm>
            <a:off x="4665434" y="1630164"/>
            <a:ext cx="338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o-RO" sz="1600"/>
              <a:t>Viitor – dezvoltare potențială</a:t>
            </a:r>
            <a:endParaRPr sz="1600"/>
          </a:p>
        </p:txBody>
      </p:sp>
      <p:sp>
        <p:nvSpPr>
          <p:cNvPr id="920" name="Google Shape;920;p7"/>
          <p:cNvSpPr txBox="1">
            <a:spLocks noGrp="1"/>
          </p:cNvSpPr>
          <p:nvPr>
            <p:ph type="title"/>
          </p:nvPr>
        </p:nvSpPr>
        <p:spPr>
          <a:xfrm>
            <a:off x="3037391" y="413666"/>
            <a:ext cx="3069218" cy="689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 sz="4000"/>
              <a:t>Obiective</a:t>
            </a:r>
            <a:endParaRPr sz="4000"/>
          </a:p>
        </p:txBody>
      </p:sp>
      <p:sp>
        <p:nvSpPr>
          <p:cNvPr id="921" name="Google Shape;921;p7"/>
          <p:cNvSpPr txBox="1">
            <a:spLocks noGrp="1"/>
          </p:cNvSpPr>
          <p:nvPr>
            <p:ph type="subTitle" idx="1"/>
          </p:nvPr>
        </p:nvSpPr>
        <p:spPr>
          <a:xfrm>
            <a:off x="4665420" y="2266537"/>
            <a:ext cx="3384300" cy="1404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o-RO" sz="1400"/>
              <a:t>Proiectul poate fi extins pentru a fi implementat sub </a:t>
            </a:r>
            <a:r>
              <a:rPr lang="ro-RO" sz="1400" i="1"/>
              <a:t>formă portabilă</a:t>
            </a:r>
            <a:r>
              <a:rPr lang="ro-RO" sz="1400"/>
              <a:t>. De asemenea, ar putea transmite datele procesate </a:t>
            </a:r>
            <a:r>
              <a:rPr lang="ro-RO" sz="1400" i="1"/>
              <a:t>wireless</a:t>
            </a:r>
            <a:r>
              <a:rPr lang="ro-RO" sz="1400"/>
              <a:t>, către o platformă externă, pentru analiză și monitorizare.</a:t>
            </a:r>
            <a:endParaRPr sz="1400"/>
          </a:p>
        </p:txBody>
      </p:sp>
      <p:sp>
        <p:nvSpPr>
          <p:cNvPr id="922" name="Google Shape;922;p7"/>
          <p:cNvSpPr txBox="1">
            <a:spLocks noGrp="1"/>
          </p:cNvSpPr>
          <p:nvPr>
            <p:ph type="subTitle" idx="2"/>
          </p:nvPr>
        </p:nvSpPr>
        <p:spPr>
          <a:xfrm>
            <a:off x="1066795" y="2266538"/>
            <a:ext cx="3384300" cy="140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o-RO" sz="1400"/>
              <a:t>Scopul principal al proiectului este dezvoltarea unui dispozitiv pentru </a:t>
            </a:r>
            <a:r>
              <a:rPr lang="ro-RO" sz="1400" b="1"/>
              <a:t>măsurarea ritmului cardiac</a:t>
            </a:r>
            <a:r>
              <a:rPr lang="ro-RO" sz="1400"/>
              <a:t>, bazat pe platforma </a:t>
            </a:r>
            <a:r>
              <a:rPr lang="ro-RO" sz="1400" i="1"/>
              <a:t>Raspberry Pi </a:t>
            </a:r>
            <a:r>
              <a:rPr lang="ro-RO" sz="1400"/>
              <a:t>și senzorul </a:t>
            </a:r>
            <a:r>
              <a:rPr lang="ro-RO" sz="1400" i="1"/>
              <a:t>MAX30100</a:t>
            </a:r>
            <a:r>
              <a:rPr lang="ro-RO" sz="1400"/>
              <a:t>, care să ofere măsurători rapide și precise.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923" name="Google Shape;923;p7"/>
          <p:cNvSpPr txBox="1">
            <a:spLocks noGrp="1"/>
          </p:cNvSpPr>
          <p:nvPr>
            <p:ph type="subTitle" idx="3"/>
          </p:nvPr>
        </p:nvSpPr>
        <p:spPr>
          <a:xfrm>
            <a:off x="1066806" y="1630164"/>
            <a:ext cx="338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o-RO" sz="1600"/>
              <a:t>Prezent – propunerea curentă</a:t>
            </a:r>
            <a:endParaRPr sz="1600"/>
          </a:p>
        </p:txBody>
      </p:sp>
      <p:grpSp>
        <p:nvGrpSpPr>
          <p:cNvPr id="924" name="Google Shape;924;p7"/>
          <p:cNvGrpSpPr/>
          <p:nvPr/>
        </p:nvGrpSpPr>
        <p:grpSpPr>
          <a:xfrm>
            <a:off x="7658533" y="701383"/>
            <a:ext cx="1187311" cy="624971"/>
            <a:chOff x="3859815" y="2867310"/>
            <a:chExt cx="1262157" cy="664368"/>
          </a:xfrm>
        </p:grpSpPr>
        <p:sp>
          <p:nvSpPr>
            <p:cNvPr id="925" name="Google Shape;925;p7"/>
            <p:cNvSpPr/>
            <p:nvPr/>
          </p:nvSpPr>
          <p:spPr>
            <a:xfrm>
              <a:off x="3859815" y="2867310"/>
              <a:ext cx="1262157" cy="664368"/>
            </a:xfrm>
            <a:custGeom>
              <a:avLst/>
              <a:gdLst/>
              <a:ahLst/>
              <a:cxnLst/>
              <a:rect l="l" t="t" r="r" b="b"/>
              <a:pathLst>
                <a:path w="1262157" h="664368" extrusionOk="0">
                  <a:moveTo>
                    <a:pt x="1102233" y="344424"/>
                  </a:moveTo>
                  <a:cubicBezTo>
                    <a:pt x="1090231" y="344424"/>
                    <a:pt x="1078611" y="345757"/>
                    <a:pt x="1067372" y="348234"/>
                  </a:cubicBezTo>
                  <a:cubicBezTo>
                    <a:pt x="1048131" y="223838"/>
                    <a:pt x="945166" y="127159"/>
                    <a:pt x="817816" y="117348"/>
                  </a:cubicBezTo>
                  <a:cubicBezTo>
                    <a:pt x="756856" y="45625"/>
                    <a:pt x="666083" y="0"/>
                    <a:pt x="564547" y="0"/>
                  </a:cubicBezTo>
                  <a:cubicBezTo>
                    <a:pt x="398526" y="0"/>
                    <a:pt x="260890" y="121825"/>
                    <a:pt x="236220" y="280988"/>
                  </a:cubicBezTo>
                  <a:cubicBezTo>
                    <a:pt x="222599" y="277939"/>
                    <a:pt x="208502" y="276320"/>
                    <a:pt x="194024" y="276320"/>
                  </a:cubicBezTo>
                  <a:cubicBezTo>
                    <a:pt x="86868" y="276320"/>
                    <a:pt x="0" y="363188"/>
                    <a:pt x="0" y="470345"/>
                  </a:cubicBezTo>
                  <a:cubicBezTo>
                    <a:pt x="0" y="577501"/>
                    <a:pt x="86868" y="664369"/>
                    <a:pt x="194024" y="664369"/>
                  </a:cubicBezTo>
                  <a:lnTo>
                    <a:pt x="1102138" y="664369"/>
                  </a:lnTo>
                  <a:cubicBezTo>
                    <a:pt x="1190530" y="664369"/>
                    <a:pt x="1262158" y="592741"/>
                    <a:pt x="1262158" y="504349"/>
                  </a:cubicBezTo>
                  <a:cubicBezTo>
                    <a:pt x="1262158" y="415957"/>
                    <a:pt x="1190530" y="344329"/>
                    <a:pt x="1102138" y="344329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6" name="Google Shape;926;p7"/>
            <p:cNvGrpSpPr/>
            <p:nvPr/>
          </p:nvGrpSpPr>
          <p:grpSpPr>
            <a:xfrm>
              <a:off x="4275677" y="3065525"/>
              <a:ext cx="334517" cy="380047"/>
              <a:chOff x="4275677" y="3065525"/>
              <a:chExt cx="334517" cy="380047"/>
            </a:xfrm>
          </p:grpSpPr>
          <p:grpSp>
            <p:nvGrpSpPr>
              <p:cNvPr id="927" name="Google Shape;927;p7"/>
              <p:cNvGrpSpPr/>
              <p:nvPr/>
            </p:nvGrpSpPr>
            <p:grpSpPr>
              <a:xfrm>
                <a:off x="4275677" y="3065525"/>
                <a:ext cx="334517" cy="380047"/>
                <a:chOff x="4275677" y="3065525"/>
                <a:chExt cx="334517" cy="380047"/>
              </a:xfrm>
            </p:grpSpPr>
            <p:grpSp>
              <p:nvGrpSpPr>
                <p:cNvPr id="928" name="Google Shape;928;p7"/>
                <p:cNvGrpSpPr/>
                <p:nvPr/>
              </p:nvGrpSpPr>
              <p:grpSpPr>
                <a:xfrm>
                  <a:off x="4275677" y="3301269"/>
                  <a:ext cx="334422" cy="144303"/>
                  <a:chOff x="4275677" y="3301269"/>
                  <a:chExt cx="334422" cy="144303"/>
                </a:xfrm>
              </p:grpSpPr>
              <p:sp>
                <p:nvSpPr>
                  <p:cNvPr id="929" name="Google Shape;929;p7"/>
                  <p:cNvSpPr/>
                  <p:nvPr/>
                </p:nvSpPr>
                <p:spPr>
                  <a:xfrm>
                    <a:off x="4275677" y="333165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7"/>
                  <p:cNvSpPr/>
                  <p:nvPr/>
                </p:nvSpPr>
                <p:spPr>
                  <a:xfrm>
                    <a:off x="4275772" y="3301269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70"/>
                          <a:pt x="167164" y="60770"/>
                        </a:cubicBezTo>
                        <a:cubicBezTo>
                          <a:pt x="74842" y="60770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1" name="Google Shape;931;p7"/>
                <p:cNvGrpSpPr/>
                <p:nvPr/>
              </p:nvGrpSpPr>
              <p:grpSpPr>
                <a:xfrm>
                  <a:off x="4275677" y="3183350"/>
                  <a:ext cx="334422" cy="144302"/>
                  <a:chOff x="4275677" y="3183350"/>
                  <a:chExt cx="334422" cy="144302"/>
                </a:xfrm>
              </p:grpSpPr>
              <p:sp>
                <p:nvSpPr>
                  <p:cNvPr id="932" name="Google Shape;932;p7"/>
                  <p:cNvSpPr/>
                  <p:nvPr/>
                </p:nvSpPr>
                <p:spPr>
                  <a:xfrm>
                    <a:off x="4275677" y="321373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7"/>
                  <p:cNvSpPr/>
                  <p:nvPr/>
                </p:nvSpPr>
                <p:spPr>
                  <a:xfrm>
                    <a:off x="4275772" y="3183350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69"/>
                          <a:pt x="167164" y="60769"/>
                        </a:cubicBezTo>
                        <a:cubicBezTo>
                          <a:pt x="74842" y="60769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4" name="Google Shape;934;p7"/>
                <p:cNvGrpSpPr/>
                <p:nvPr/>
              </p:nvGrpSpPr>
              <p:grpSpPr>
                <a:xfrm>
                  <a:off x="4275677" y="3065525"/>
                  <a:ext cx="334517" cy="144303"/>
                  <a:chOff x="4275677" y="3065525"/>
                  <a:chExt cx="334517" cy="144303"/>
                </a:xfrm>
              </p:grpSpPr>
              <p:sp>
                <p:nvSpPr>
                  <p:cNvPr id="935" name="Google Shape;935;p7"/>
                  <p:cNvSpPr/>
                  <p:nvPr/>
                </p:nvSpPr>
                <p:spPr>
                  <a:xfrm>
                    <a:off x="4275677" y="3095910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6" name="Google Shape;936;p7"/>
                  <p:cNvSpPr/>
                  <p:nvPr/>
                </p:nvSpPr>
                <p:spPr>
                  <a:xfrm>
                    <a:off x="4275867" y="3065525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49"/>
                          <a:pt x="259461" y="60770"/>
                          <a:pt x="167164" y="60770"/>
                        </a:cubicBezTo>
                        <a:cubicBezTo>
                          <a:pt x="74866" y="60770"/>
                          <a:pt x="0" y="47149"/>
                          <a:pt x="0" y="30385"/>
                        </a:cubicBezTo>
                        <a:cubicBezTo>
                          <a:pt x="0" y="13621"/>
                          <a:pt x="74866" y="0"/>
                          <a:pt x="167164" y="0"/>
                        </a:cubicBezTo>
                        <a:cubicBezTo>
                          <a:pt x="259461" y="0"/>
                          <a:pt x="334328" y="13621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937" name="Google Shape;937;p7"/>
              <p:cNvSpPr/>
              <p:nvPr/>
            </p:nvSpPr>
            <p:spPr>
              <a:xfrm>
                <a:off x="4529994" y="3140487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2"/>
                      <a:pt x="8572" y="0"/>
                      <a:pt x="19050" y="0"/>
                    </a:cubicBezTo>
                    <a:cubicBezTo>
                      <a:pt x="29528" y="0"/>
                      <a:pt x="38100" y="8572"/>
                      <a:pt x="38100" y="19050"/>
                    </a:cubicBezTo>
                    <a:close/>
                  </a:path>
                </a:pathLst>
              </a:custGeom>
              <a:solidFill>
                <a:srgbClr val="55C0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7"/>
              <p:cNvSpPr/>
              <p:nvPr/>
            </p:nvSpPr>
            <p:spPr>
              <a:xfrm>
                <a:off x="4529994" y="325621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7"/>
              <p:cNvSpPr/>
              <p:nvPr/>
            </p:nvSpPr>
            <p:spPr>
              <a:xfrm>
                <a:off x="4529994" y="337708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40" name="Google Shape;94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7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"/>
          <p:cNvSpPr/>
          <p:nvPr/>
        </p:nvSpPr>
        <p:spPr>
          <a:xfrm rot="-7219687" flipH="1">
            <a:off x="-1095655" y="408466"/>
            <a:ext cx="5219277" cy="470790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8"/>
          <p:cNvSpPr txBox="1">
            <a:spLocks noGrp="1"/>
          </p:cNvSpPr>
          <p:nvPr>
            <p:ph type="title"/>
          </p:nvPr>
        </p:nvSpPr>
        <p:spPr>
          <a:xfrm>
            <a:off x="4047175" y="2571975"/>
            <a:ext cx="4383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o-RO"/>
              <a:t>Metodologie</a:t>
            </a:r>
            <a:endParaRPr/>
          </a:p>
        </p:txBody>
      </p:sp>
      <p:sp>
        <p:nvSpPr>
          <p:cNvPr id="947" name="Google Shape;947;p8"/>
          <p:cNvSpPr txBox="1">
            <a:spLocks noGrp="1"/>
          </p:cNvSpPr>
          <p:nvPr>
            <p:ph type="title" idx="2"/>
          </p:nvPr>
        </p:nvSpPr>
        <p:spPr>
          <a:xfrm>
            <a:off x="4047175" y="1321975"/>
            <a:ext cx="1235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o-RO"/>
              <a:t>03</a:t>
            </a:r>
            <a:endParaRPr/>
          </a:p>
        </p:txBody>
      </p:sp>
      <p:grpSp>
        <p:nvGrpSpPr>
          <p:cNvPr id="948" name="Google Shape;948;p8"/>
          <p:cNvGrpSpPr/>
          <p:nvPr/>
        </p:nvGrpSpPr>
        <p:grpSpPr>
          <a:xfrm>
            <a:off x="7441503" y="289852"/>
            <a:ext cx="1366912" cy="1382099"/>
            <a:chOff x="6568493" y="8"/>
            <a:chExt cx="1820607" cy="1840590"/>
          </a:xfrm>
        </p:grpSpPr>
        <p:sp>
          <p:nvSpPr>
            <p:cNvPr id="949" name="Google Shape;949;p8"/>
            <p:cNvSpPr/>
            <p:nvPr/>
          </p:nvSpPr>
          <p:spPr>
            <a:xfrm>
              <a:off x="6737915" y="169351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20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20" y="1983677"/>
                  </a:lnTo>
                  <a:cubicBezTo>
                    <a:pt x="1918906" y="1983677"/>
                    <a:pt x="1959864" y="1942814"/>
                    <a:pt x="1959864" y="1892427"/>
                  </a:cubicBezTo>
                  <a:lnTo>
                    <a:pt x="1959864" y="91345"/>
                  </a:lnTo>
                  <a:cubicBezTo>
                    <a:pt x="1959864" y="40958"/>
                    <a:pt x="1918906" y="0"/>
                    <a:pt x="1868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53203" y="8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19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19" y="1983677"/>
                  </a:lnTo>
                  <a:cubicBezTo>
                    <a:pt x="1918907" y="1983677"/>
                    <a:pt x="1959865" y="1942814"/>
                    <a:pt x="1959865" y="1892427"/>
                  </a:cubicBezTo>
                  <a:lnTo>
                    <a:pt x="1959865" y="91345"/>
                  </a:lnTo>
                  <a:cubicBezTo>
                    <a:pt x="1959865" y="40958"/>
                    <a:pt x="1918907" y="0"/>
                    <a:pt x="1868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1" name="Google Shape;951;p8"/>
            <p:cNvGrpSpPr/>
            <p:nvPr/>
          </p:nvGrpSpPr>
          <p:grpSpPr>
            <a:xfrm>
              <a:off x="6568493" y="84720"/>
              <a:ext cx="1649109" cy="1669065"/>
              <a:chOff x="8921020" y="472154"/>
              <a:chExt cx="1959958" cy="1983676"/>
            </a:xfrm>
          </p:grpSpPr>
          <p:sp>
            <p:nvSpPr>
              <p:cNvPr id="952" name="Google Shape;952;p8"/>
              <p:cNvSpPr/>
              <p:nvPr/>
            </p:nvSpPr>
            <p:spPr>
              <a:xfrm>
                <a:off x="8921114" y="472154"/>
                <a:ext cx="1959864" cy="1983676"/>
              </a:xfrm>
              <a:custGeom>
                <a:avLst/>
                <a:gdLst/>
                <a:ahLst/>
                <a:cxnLst/>
                <a:rect l="l" t="t" r="r" b="b"/>
                <a:pathLst>
                  <a:path w="1959864" h="1983676" extrusionOk="0">
                    <a:moveTo>
                      <a:pt x="1959864" y="91345"/>
                    </a:moveTo>
                    <a:lnTo>
                      <a:pt x="1959864" y="1892427"/>
                    </a:lnTo>
                    <a:cubicBezTo>
                      <a:pt x="1959864" y="1942814"/>
                      <a:pt x="1918907" y="1983677"/>
                      <a:pt x="1868520" y="1983677"/>
                    </a:cubicBezTo>
                    <a:lnTo>
                      <a:pt x="91345" y="1983677"/>
                    </a:lnTo>
                    <a:cubicBezTo>
                      <a:pt x="40958" y="1983677"/>
                      <a:pt x="0" y="1942814"/>
                      <a:pt x="0" y="1892427"/>
                    </a:cubicBezTo>
                    <a:lnTo>
                      <a:pt x="0" y="91345"/>
                    </a:lnTo>
                    <a:cubicBezTo>
                      <a:pt x="0" y="40958"/>
                      <a:pt x="40958" y="0"/>
                      <a:pt x="91345" y="0"/>
                    </a:cubicBezTo>
                    <a:lnTo>
                      <a:pt x="1868520" y="0"/>
                    </a:lnTo>
                    <a:cubicBezTo>
                      <a:pt x="1918907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8"/>
              <p:cNvSpPr/>
              <p:nvPr/>
            </p:nvSpPr>
            <p:spPr>
              <a:xfrm>
                <a:off x="8921020" y="472154"/>
                <a:ext cx="1959958" cy="172307"/>
              </a:xfrm>
              <a:custGeom>
                <a:avLst/>
                <a:gdLst/>
                <a:ahLst/>
                <a:cxnLst/>
                <a:rect l="l" t="t" r="r" b="b"/>
                <a:pathLst>
                  <a:path w="1959958" h="172307" extrusionOk="0">
                    <a:moveTo>
                      <a:pt x="1959959" y="91345"/>
                    </a:moveTo>
                    <a:lnTo>
                      <a:pt x="1959959" y="172307"/>
                    </a:lnTo>
                    <a:lnTo>
                      <a:pt x="0" y="172307"/>
                    </a:lnTo>
                    <a:lnTo>
                      <a:pt x="0" y="91345"/>
                    </a:lnTo>
                    <a:cubicBezTo>
                      <a:pt x="0" y="40958"/>
                      <a:pt x="40957" y="0"/>
                      <a:pt x="91344" y="0"/>
                    </a:cubicBezTo>
                    <a:lnTo>
                      <a:pt x="1868519" y="0"/>
                    </a:lnTo>
                    <a:cubicBezTo>
                      <a:pt x="1918906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rgbClr val="000000">
                  <a:alpha val="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54" name="Google Shape;954;p8"/>
              <p:cNvGrpSpPr/>
              <p:nvPr/>
            </p:nvGrpSpPr>
            <p:grpSpPr>
              <a:xfrm>
                <a:off x="9011888" y="537781"/>
                <a:ext cx="255174" cy="64389"/>
                <a:chOff x="9011888" y="537781"/>
                <a:chExt cx="255174" cy="64389"/>
              </a:xfrm>
            </p:grpSpPr>
            <p:sp>
              <p:nvSpPr>
                <p:cNvPr id="955" name="Google Shape;955;p8"/>
                <p:cNvSpPr/>
                <p:nvPr/>
              </p:nvSpPr>
              <p:spPr>
                <a:xfrm>
                  <a:off x="920267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8"/>
                <p:cNvSpPr/>
                <p:nvPr/>
              </p:nvSpPr>
              <p:spPr>
                <a:xfrm>
                  <a:off x="910723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8"/>
                <p:cNvSpPr/>
                <p:nvPr/>
              </p:nvSpPr>
              <p:spPr>
                <a:xfrm>
                  <a:off x="9011888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58" name="Google Shape;958;p8"/>
            <p:cNvGrpSpPr/>
            <p:nvPr/>
          </p:nvGrpSpPr>
          <p:grpSpPr>
            <a:xfrm>
              <a:off x="6795939" y="406335"/>
              <a:ext cx="1194216" cy="1228757"/>
              <a:chOff x="9191339" y="854392"/>
              <a:chExt cx="1419320" cy="1460372"/>
            </a:xfrm>
          </p:grpSpPr>
          <p:grpSp>
            <p:nvGrpSpPr>
              <p:cNvPr id="959" name="Google Shape;959;p8"/>
              <p:cNvGrpSpPr/>
              <p:nvPr/>
            </p:nvGrpSpPr>
            <p:grpSpPr>
              <a:xfrm>
                <a:off x="9191339" y="1884045"/>
                <a:ext cx="604932" cy="420243"/>
                <a:chOff x="9191339" y="1884045"/>
                <a:chExt cx="604932" cy="420243"/>
              </a:xfrm>
            </p:grpSpPr>
            <p:sp>
              <p:nvSpPr>
                <p:cNvPr id="960" name="Google Shape;960;p8"/>
                <p:cNvSpPr/>
                <p:nvPr/>
              </p:nvSpPr>
              <p:spPr>
                <a:xfrm>
                  <a:off x="9191339" y="1884045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8"/>
                <p:cNvSpPr/>
                <p:nvPr/>
              </p:nvSpPr>
              <p:spPr>
                <a:xfrm>
                  <a:off x="9449466" y="1884045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2" name="Google Shape;962;p8"/>
                <p:cNvSpPr/>
                <p:nvPr/>
              </p:nvSpPr>
              <p:spPr>
                <a:xfrm>
                  <a:off x="9651396" y="1884045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6" y="0"/>
                      </a:lnTo>
                      <a:lnTo>
                        <a:pt x="14487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8"/>
                <p:cNvSpPr/>
                <p:nvPr/>
              </p:nvSpPr>
              <p:spPr>
                <a:xfrm>
                  <a:off x="9308306" y="2006536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4" name="Google Shape;964;p8"/>
                <p:cNvSpPr/>
                <p:nvPr/>
              </p:nvSpPr>
              <p:spPr>
                <a:xfrm>
                  <a:off x="9191339" y="2006536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5" name="Google Shape;965;p8"/>
                <p:cNvSpPr/>
                <p:nvPr/>
              </p:nvSpPr>
              <p:spPr>
                <a:xfrm>
                  <a:off x="9460325" y="2128932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1" y="0"/>
                      </a:lnTo>
                      <a:lnTo>
                        <a:pt x="230791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6" name="Google Shape;966;p8"/>
                <p:cNvSpPr/>
                <p:nvPr/>
              </p:nvSpPr>
              <p:spPr>
                <a:xfrm>
                  <a:off x="9713023" y="2128932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8" y="0"/>
                      </a:lnTo>
                      <a:lnTo>
                        <a:pt x="8324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7" name="Google Shape;967;p8"/>
                <p:cNvSpPr/>
                <p:nvPr/>
              </p:nvSpPr>
              <p:spPr>
                <a:xfrm>
                  <a:off x="9191339" y="2128932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8" name="Google Shape;968;p8"/>
                <p:cNvSpPr/>
                <p:nvPr/>
              </p:nvSpPr>
              <p:spPr>
                <a:xfrm>
                  <a:off x="9365170" y="225132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9" name="Google Shape;969;p8"/>
                <p:cNvSpPr/>
                <p:nvPr/>
              </p:nvSpPr>
              <p:spPr>
                <a:xfrm>
                  <a:off x="9191339" y="225132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0" name="Google Shape;970;p8"/>
              <p:cNvGrpSpPr/>
              <p:nvPr/>
            </p:nvGrpSpPr>
            <p:grpSpPr>
              <a:xfrm>
                <a:off x="10004774" y="854392"/>
                <a:ext cx="604932" cy="420243"/>
                <a:chOff x="10004774" y="854392"/>
                <a:chExt cx="604932" cy="420243"/>
              </a:xfrm>
            </p:grpSpPr>
            <p:sp>
              <p:nvSpPr>
                <p:cNvPr id="971" name="Google Shape;971;p8"/>
                <p:cNvSpPr/>
                <p:nvPr/>
              </p:nvSpPr>
              <p:spPr>
                <a:xfrm>
                  <a:off x="10004774" y="85439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2" name="Google Shape;972;p8"/>
                <p:cNvSpPr/>
                <p:nvPr/>
              </p:nvSpPr>
              <p:spPr>
                <a:xfrm>
                  <a:off x="10262901" y="85439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3" name="Google Shape;973;p8"/>
                <p:cNvSpPr/>
                <p:nvPr/>
              </p:nvSpPr>
              <p:spPr>
                <a:xfrm>
                  <a:off x="10464831" y="85439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4" name="Google Shape;974;p8"/>
                <p:cNvSpPr/>
                <p:nvPr/>
              </p:nvSpPr>
              <p:spPr>
                <a:xfrm>
                  <a:off x="10121741" y="976788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5" name="Google Shape;975;p8"/>
                <p:cNvSpPr/>
                <p:nvPr/>
              </p:nvSpPr>
              <p:spPr>
                <a:xfrm>
                  <a:off x="10004774" y="976788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6" name="Google Shape;976;p8"/>
                <p:cNvSpPr/>
                <p:nvPr/>
              </p:nvSpPr>
              <p:spPr>
                <a:xfrm>
                  <a:off x="10273760" y="1099280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p8"/>
                <p:cNvSpPr/>
                <p:nvPr/>
              </p:nvSpPr>
              <p:spPr>
                <a:xfrm>
                  <a:off x="10526458" y="1099280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8" name="Google Shape;978;p8"/>
                <p:cNvSpPr/>
                <p:nvPr/>
              </p:nvSpPr>
              <p:spPr>
                <a:xfrm>
                  <a:off x="10004774" y="1099280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9" name="Google Shape;979;p8"/>
                <p:cNvSpPr/>
                <p:nvPr/>
              </p:nvSpPr>
              <p:spPr>
                <a:xfrm>
                  <a:off x="10178700" y="1221676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0" name="Google Shape;980;p8"/>
                <p:cNvSpPr/>
                <p:nvPr/>
              </p:nvSpPr>
              <p:spPr>
                <a:xfrm>
                  <a:off x="10004774" y="1221676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81" name="Google Shape;981;p8"/>
              <p:cNvGrpSpPr/>
              <p:nvPr/>
            </p:nvGrpSpPr>
            <p:grpSpPr>
              <a:xfrm>
                <a:off x="10004774" y="1374362"/>
                <a:ext cx="604932" cy="303466"/>
                <a:chOff x="10004774" y="1374362"/>
                <a:chExt cx="604932" cy="303466"/>
              </a:xfrm>
            </p:grpSpPr>
            <p:sp>
              <p:nvSpPr>
                <p:cNvPr id="982" name="Google Shape;982;p8"/>
                <p:cNvSpPr/>
                <p:nvPr/>
              </p:nvSpPr>
              <p:spPr>
                <a:xfrm>
                  <a:off x="10004774" y="137436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8"/>
                <p:cNvSpPr/>
                <p:nvPr/>
              </p:nvSpPr>
              <p:spPr>
                <a:xfrm>
                  <a:off x="10262901" y="137436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8"/>
                <p:cNvSpPr/>
                <p:nvPr/>
              </p:nvSpPr>
              <p:spPr>
                <a:xfrm>
                  <a:off x="10464831" y="137436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8"/>
                <p:cNvSpPr/>
                <p:nvPr/>
              </p:nvSpPr>
              <p:spPr>
                <a:xfrm>
                  <a:off x="10273760" y="1502378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8"/>
                <p:cNvSpPr/>
                <p:nvPr/>
              </p:nvSpPr>
              <p:spPr>
                <a:xfrm>
                  <a:off x="10526458" y="1502378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8"/>
                <p:cNvSpPr/>
                <p:nvPr/>
              </p:nvSpPr>
              <p:spPr>
                <a:xfrm>
                  <a:off x="10004774" y="1502378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8"/>
                <p:cNvSpPr/>
                <p:nvPr/>
              </p:nvSpPr>
              <p:spPr>
                <a:xfrm>
                  <a:off x="10178700" y="162486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8"/>
                <p:cNvSpPr/>
                <p:nvPr/>
              </p:nvSpPr>
              <p:spPr>
                <a:xfrm>
                  <a:off x="10004774" y="162486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90" name="Google Shape;990;p8"/>
              <p:cNvSpPr/>
              <p:nvPr/>
            </p:nvSpPr>
            <p:spPr>
              <a:xfrm>
                <a:off x="10004774" y="1875948"/>
                <a:ext cx="605885" cy="438816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438816" extrusionOk="0">
                    <a:moveTo>
                      <a:pt x="572167" y="0"/>
                    </a:moveTo>
                    <a:cubicBezTo>
                      <a:pt x="590789" y="0"/>
                      <a:pt x="605885" y="15096"/>
                      <a:pt x="605885" y="33718"/>
                    </a:cubicBezTo>
                    <a:lnTo>
                      <a:pt x="605885" y="405098"/>
                    </a:lnTo>
                    <a:cubicBezTo>
                      <a:pt x="605885" y="423720"/>
                      <a:pt x="590789" y="438817"/>
                      <a:pt x="572167" y="438817"/>
                    </a:cubicBezTo>
                    <a:lnTo>
                      <a:pt x="33718" y="438817"/>
                    </a:lnTo>
                    <a:cubicBezTo>
                      <a:pt x="15096" y="438817"/>
                      <a:pt x="0" y="423720"/>
                      <a:pt x="0" y="405098"/>
                    </a:cubicBezTo>
                    <a:lnTo>
                      <a:pt x="0" y="33718"/>
                    </a:lnTo>
                    <a:cubicBezTo>
                      <a:pt x="0" y="15096"/>
                      <a:pt x="15096" y="0"/>
                      <a:pt x="33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8"/>
              <p:cNvSpPr/>
              <p:nvPr/>
            </p:nvSpPr>
            <p:spPr>
              <a:xfrm>
                <a:off x="9191339" y="860202"/>
                <a:ext cx="605885" cy="815149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815149" extrusionOk="0">
                    <a:moveTo>
                      <a:pt x="554260" y="0"/>
                    </a:moveTo>
                    <a:cubicBezTo>
                      <a:pt x="582772" y="0"/>
                      <a:pt x="605885" y="23114"/>
                      <a:pt x="605885" y="51625"/>
                    </a:cubicBezTo>
                    <a:lnTo>
                      <a:pt x="605885" y="763524"/>
                    </a:lnTo>
                    <a:cubicBezTo>
                      <a:pt x="605885" y="792036"/>
                      <a:pt x="582771" y="815150"/>
                      <a:pt x="554260" y="815150"/>
                    </a:cubicBezTo>
                    <a:lnTo>
                      <a:pt x="51625" y="815150"/>
                    </a:lnTo>
                    <a:cubicBezTo>
                      <a:pt x="23113" y="815150"/>
                      <a:pt x="0" y="792036"/>
                      <a:pt x="0" y="763524"/>
                    </a:cubicBezTo>
                    <a:lnTo>
                      <a:pt x="0" y="51625"/>
                    </a:lnTo>
                    <a:cubicBezTo>
                      <a:pt x="0" y="23114"/>
                      <a:pt x="23113" y="0"/>
                      <a:pt x="51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2" name="Google Shape;992;p8"/>
            <p:cNvGrpSpPr/>
            <p:nvPr/>
          </p:nvGrpSpPr>
          <p:grpSpPr>
            <a:xfrm>
              <a:off x="6717319" y="354723"/>
              <a:ext cx="656533" cy="799751"/>
              <a:chOff x="9097899" y="793051"/>
              <a:chExt cx="780287" cy="950500"/>
            </a:xfrm>
          </p:grpSpPr>
          <p:grpSp>
            <p:nvGrpSpPr>
              <p:cNvPr id="993" name="Google Shape;993;p8"/>
              <p:cNvGrpSpPr/>
              <p:nvPr/>
            </p:nvGrpSpPr>
            <p:grpSpPr>
              <a:xfrm>
                <a:off x="9118758" y="814006"/>
                <a:ext cx="747999" cy="918020"/>
                <a:chOff x="9118758" y="814006"/>
                <a:chExt cx="747999" cy="918020"/>
              </a:xfrm>
            </p:grpSpPr>
            <p:sp>
              <p:nvSpPr>
                <p:cNvPr id="994" name="Google Shape;994;p8"/>
                <p:cNvSpPr/>
                <p:nvPr/>
              </p:nvSpPr>
              <p:spPr>
                <a:xfrm>
                  <a:off x="9131522" y="1722501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70027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8"/>
                <p:cNvSpPr/>
                <p:nvPr/>
              </p:nvSpPr>
              <p:spPr>
                <a:xfrm>
                  <a:off x="9118758" y="826579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87068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8"/>
                <p:cNvSpPr/>
                <p:nvPr/>
              </p:nvSpPr>
              <p:spPr>
                <a:xfrm>
                  <a:off x="9144285" y="814006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0" y="0"/>
                      </a:moveTo>
                      <a:lnTo>
                        <a:pt x="700278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8"/>
                <p:cNvSpPr/>
                <p:nvPr/>
              </p:nvSpPr>
              <p:spPr>
                <a:xfrm>
                  <a:off x="9857232" y="839247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0"/>
                      </a:moveTo>
                      <a:lnTo>
                        <a:pt x="0" y="87068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98" name="Google Shape;998;p8"/>
              <p:cNvGrpSpPr/>
              <p:nvPr/>
            </p:nvGrpSpPr>
            <p:grpSpPr>
              <a:xfrm>
                <a:off x="9097899" y="793051"/>
                <a:ext cx="780287" cy="950500"/>
                <a:chOff x="9097899" y="793051"/>
                <a:chExt cx="780287" cy="950500"/>
              </a:xfrm>
            </p:grpSpPr>
            <p:grpSp>
              <p:nvGrpSpPr>
                <p:cNvPr id="999" name="Google Shape;999;p8"/>
                <p:cNvGrpSpPr/>
                <p:nvPr/>
              </p:nvGrpSpPr>
              <p:grpSpPr>
                <a:xfrm>
                  <a:off x="9097899" y="793051"/>
                  <a:ext cx="780287" cy="41909"/>
                  <a:chOff x="9097899" y="793051"/>
                  <a:chExt cx="780287" cy="41909"/>
                </a:xfrm>
              </p:grpSpPr>
              <p:sp>
                <p:nvSpPr>
                  <p:cNvPr id="1000" name="Google Shape;1000;p8"/>
                  <p:cNvSpPr/>
                  <p:nvPr/>
                </p:nvSpPr>
                <p:spPr>
                  <a:xfrm>
                    <a:off x="9097899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8"/>
                  <p:cNvSpPr/>
                  <p:nvPr/>
                </p:nvSpPr>
                <p:spPr>
                  <a:xfrm>
                    <a:off x="9467088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8"/>
                  <p:cNvSpPr/>
                  <p:nvPr/>
                </p:nvSpPr>
                <p:spPr>
                  <a:xfrm>
                    <a:off x="9836277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3" name="Google Shape;1003;p8"/>
                <p:cNvGrpSpPr/>
                <p:nvPr/>
              </p:nvGrpSpPr>
              <p:grpSpPr>
                <a:xfrm>
                  <a:off x="9097899" y="1247298"/>
                  <a:ext cx="780287" cy="41910"/>
                  <a:chOff x="9097899" y="1247298"/>
                  <a:chExt cx="780287" cy="41910"/>
                </a:xfrm>
              </p:grpSpPr>
              <p:sp>
                <p:nvSpPr>
                  <p:cNvPr id="1004" name="Google Shape;1004;p8"/>
                  <p:cNvSpPr/>
                  <p:nvPr/>
                </p:nvSpPr>
                <p:spPr>
                  <a:xfrm>
                    <a:off x="9097899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8"/>
                  <p:cNvSpPr/>
                  <p:nvPr/>
                </p:nvSpPr>
                <p:spPr>
                  <a:xfrm>
                    <a:off x="9836277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8"/>
                <p:cNvGrpSpPr/>
                <p:nvPr/>
              </p:nvGrpSpPr>
              <p:grpSpPr>
                <a:xfrm>
                  <a:off x="9097899" y="1701641"/>
                  <a:ext cx="780287" cy="41910"/>
                  <a:chOff x="9097899" y="1701641"/>
                  <a:chExt cx="780287" cy="41910"/>
                </a:xfrm>
              </p:grpSpPr>
              <p:sp>
                <p:nvSpPr>
                  <p:cNvPr id="1007" name="Google Shape;1007;p8"/>
                  <p:cNvSpPr/>
                  <p:nvPr/>
                </p:nvSpPr>
                <p:spPr>
                  <a:xfrm>
                    <a:off x="9097899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8"/>
                  <p:cNvSpPr/>
                  <p:nvPr/>
                </p:nvSpPr>
                <p:spPr>
                  <a:xfrm>
                    <a:off x="9467088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8"/>
                  <p:cNvSpPr/>
                  <p:nvPr/>
                </p:nvSpPr>
                <p:spPr>
                  <a:xfrm>
                    <a:off x="9836277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010" name="Google Shape;1010;p8"/>
            <p:cNvGrpSpPr/>
            <p:nvPr/>
          </p:nvGrpSpPr>
          <p:grpSpPr>
            <a:xfrm>
              <a:off x="7074117" y="956519"/>
              <a:ext cx="215826" cy="125825"/>
              <a:chOff x="9521952" y="1508283"/>
              <a:chExt cx="256508" cy="149542"/>
            </a:xfrm>
          </p:grpSpPr>
          <p:sp>
            <p:nvSpPr>
              <p:cNvPr id="1011" name="Google Shape;1011;p8"/>
              <p:cNvSpPr/>
              <p:nvPr/>
            </p:nvSpPr>
            <p:spPr>
              <a:xfrm>
                <a:off x="9521952" y="1508283"/>
                <a:ext cx="256508" cy="149542"/>
              </a:xfrm>
              <a:custGeom>
                <a:avLst/>
                <a:gdLst/>
                <a:ahLst/>
                <a:cxnLst/>
                <a:rect l="l" t="t" r="r" b="b"/>
                <a:pathLst>
                  <a:path w="256508" h="149542" extrusionOk="0">
                    <a:moveTo>
                      <a:pt x="218694" y="0"/>
                    </a:moveTo>
                    <a:cubicBezTo>
                      <a:pt x="239578" y="0"/>
                      <a:pt x="256508" y="16930"/>
                      <a:pt x="256508" y="37814"/>
                    </a:cubicBezTo>
                    <a:lnTo>
                      <a:pt x="256508" y="111728"/>
                    </a:lnTo>
                    <a:cubicBezTo>
                      <a:pt x="256508" y="132612"/>
                      <a:pt x="239578" y="149543"/>
                      <a:pt x="218694" y="149543"/>
                    </a:cubicBezTo>
                    <a:lnTo>
                      <a:pt x="37814" y="149543"/>
                    </a:lnTo>
                    <a:cubicBezTo>
                      <a:pt x="16930" y="149543"/>
                      <a:pt x="1" y="132612"/>
                      <a:pt x="1" y="111728"/>
                    </a:cubicBezTo>
                    <a:lnTo>
                      <a:pt x="1" y="37814"/>
                    </a:lnTo>
                    <a:cubicBezTo>
                      <a:pt x="1" y="16930"/>
                      <a:pt x="16930" y="0"/>
                      <a:pt x="37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12" name="Google Shape;1012;p8"/>
              <p:cNvGrpSpPr/>
              <p:nvPr/>
            </p:nvGrpSpPr>
            <p:grpSpPr>
              <a:xfrm>
                <a:off x="9556578" y="1534618"/>
                <a:ext cx="183763" cy="98921"/>
                <a:chOff x="9556578" y="1534618"/>
                <a:chExt cx="183763" cy="98921"/>
              </a:xfrm>
            </p:grpSpPr>
            <p:grpSp>
              <p:nvGrpSpPr>
                <p:cNvPr id="1013" name="Google Shape;1013;p8"/>
                <p:cNvGrpSpPr/>
                <p:nvPr/>
              </p:nvGrpSpPr>
              <p:grpSpPr>
                <a:xfrm>
                  <a:off x="9645396" y="1536115"/>
                  <a:ext cx="94945" cy="94946"/>
                  <a:chOff x="9645396" y="1536115"/>
                  <a:chExt cx="94945" cy="94946"/>
                </a:xfrm>
              </p:grpSpPr>
              <p:sp>
                <p:nvSpPr>
                  <p:cNvPr id="1014" name="Google Shape;1014;p8"/>
                  <p:cNvSpPr/>
                  <p:nvPr/>
                </p:nvSpPr>
                <p:spPr>
                  <a:xfrm>
                    <a:off x="9645396" y="1588389"/>
                    <a:ext cx="42671" cy="426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71" h="42672" extrusionOk="0">
                        <a:moveTo>
                          <a:pt x="16764" y="31147"/>
                        </a:moveTo>
                        <a:lnTo>
                          <a:pt x="42672" y="5144"/>
                        </a:lnTo>
                        <a:lnTo>
                          <a:pt x="37529" y="0"/>
                        </a:lnTo>
                        <a:lnTo>
                          <a:pt x="11525" y="25908"/>
                        </a:lnTo>
                        <a:lnTo>
                          <a:pt x="6382" y="28765"/>
                        </a:lnTo>
                        <a:lnTo>
                          <a:pt x="0" y="38576"/>
                        </a:lnTo>
                        <a:lnTo>
                          <a:pt x="4096" y="42672"/>
                        </a:lnTo>
                        <a:lnTo>
                          <a:pt x="13906" y="36290"/>
                        </a:lnTo>
                        <a:lnTo>
                          <a:pt x="16764" y="311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8"/>
                  <p:cNvSpPr/>
                  <p:nvPr/>
                </p:nvSpPr>
                <p:spPr>
                  <a:xfrm>
                    <a:off x="9674923" y="1536115"/>
                    <a:ext cx="65418" cy="65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18" h="65418" extrusionOk="0">
                        <a:moveTo>
                          <a:pt x="36576" y="54845"/>
                        </a:moveTo>
                        <a:lnTo>
                          <a:pt x="63246" y="28175"/>
                        </a:lnTo>
                        <a:cubicBezTo>
                          <a:pt x="64008" y="27413"/>
                          <a:pt x="64484" y="26461"/>
                          <a:pt x="64770" y="25413"/>
                        </a:cubicBezTo>
                        <a:cubicBezTo>
                          <a:pt x="65627" y="21794"/>
                          <a:pt x="66866" y="13602"/>
                          <a:pt x="59341" y="6077"/>
                        </a:cubicBezTo>
                        <a:cubicBezTo>
                          <a:pt x="51816" y="-1447"/>
                          <a:pt x="43625" y="-209"/>
                          <a:pt x="40005" y="648"/>
                        </a:cubicBezTo>
                        <a:cubicBezTo>
                          <a:pt x="38958" y="934"/>
                          <a:pt x="38005" y="1410"/>
                          <a:pt x="37243" y="2172"/>
                        </a:cubicBezTo>
                        <a:lnTo>
                          <a:pt x="10573" y="28842"/>
                        </a:lnTo>
                        <a:cubicBezTo>
                          <a:pt x="14669" y="32938"/>
                          <a:pt x="14669" y="39701"/>
                          <a:pt x="10573" y="43796"/>
                        </a:cubicBezTo>
                        <a:lnTo>
                          <a:pt x="8287" y="46082"/>
                        </a:lnTo>
                        <a:lnTo>
                          <a:pt x="4286" y="42082"/>
                        </a:lnTo>
                        <a:lnTo>
                          <a:pt x="0" y="46368"/>
                        </a:lnTo>
                        <a:lnTo>
                          <a:pt x="19050" y="65418"/>
                        </a:lnTo>
                        <a:lnTo>
                          <a:pt x="23336" y="61132"/>
                        </a:lnTo>
                        <a:lnTo>
                          <a:pt x="19336" y="57131"/>
                        </a:lnTo>
                        <a:lnTo>
                          <a:pt x="21622" y="54845"/>
                        </a:lnTo>
                        <a:cubicBezTo>
                          <a:pt x="25718" y="50750"/>
                          <a:pt x="32481" y="50750"/>
                          <a:pt x="36576" y="5484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6" name="Google Shape;1016;p8"/>
                <p:cNvGrpSpPr/>
                <p:nvPr/>
              </p:nvGrpSpPr>
              <p:grpSpPr>
                <a:xfrm>
                  <a:off x="9556578" y="1534618"/>
                  <a:ext cx="98773" cy="98921"/>
                  <a:chOff x="9556578" y="1534618"/>
                  <a:chExt cx="98773" cy="98921"/>
                </a:xfrm>
              </p:grpSpPr>
              <p:sp>
                <p:nvSpPr>
                  <p:cNvPr id="1017" name="Google Shape;1017;p8"/>
                  <p:cNvSpPr/>
                  <p:nvPr/>
                </p:nvSpPr>
                <p:spPr>
                  <a:xfrm>
                    <a:off x="9556578" y="1534618"/>
                    <a:ext cx="98773" cy="98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73" h="98921" extrusionOk="0">
                        <a:moveTo>
                          <a:pt x="40717" y="72440"/>
                        </a:moveTo>
                        <a:lnTo>
                          <a:pt x="72244" y="40912"/>
                        </a:lnTo>
                        <a:cubicBezTo>
                          <a:pt x="74149" y="39007"/>
                          <a:pt x="76721" y="38054"/>
                          <a:pt x="79388" y="38054"/>
                        </a:cubicBezTo>
                        <a:cubicBezTo>
                          <a:pt x="84341" y="38150"/>
                          <a:pt x="89389" y="36340"/>
                          <a:pt x="93199" y="32530"/>
                        </a:cubicBezTo>
                        <a:cubicBezTo>
                          <a:pt x="98247" y="27482"/>
                          <a:pt x="99866" y="20243"/>
                          <a:pt x="98057" y="13766"/>
                        </a:cubicBezTo>
                        <a:lnTo>
                          <a:pt x="88722" y="23100"/>
                        </a:lnTo>
                        <a:lnTo>
                          <a:pt x="78435" y="20338"/>
                        </a:lnTo>
                        <a:lnTo>
                          <a:pt x="75673" y="10051"/>
                        </a:lnTo>
                        <a:lnTo>
                          <a:pt x="85007" y="716"/>
                        </a:lnTo>
                        <a:cubicBezTo>
                          <a:pt x="78626" y="-1093"/>
                          <a:pt x="71482" y="526"/>
                          <a:pt x="66434" y="5574"/>
                        </a:cubicBezTo>
                        <a:cubicBezTo>
                          <a:pt x="62624" y="9384"/>
                          <a:pt x="60814" y="14432"/>
                          <a:pt x="60909" y="19385"/>
                        </a:cubicBezTo>
                        <a:cubicBezTo>
                          <a:pt x="60909" y="22052"/>
                          <a:pt x="59957" y="24624"/>
                          <a:pt x="58052" y="26529"/>
                        </a:cubicBezTo>
                        <a:lnTo>
                          <a:pt x="26524" y="58057"/>
                        </a:lnTo>
                        <a:cubicBezTo>
                          <a:pt x="24619" y="59962"/>
                          <a:pt x="22047" y="60914"/>
                          <a:pt x="19380" y="60914"/>
                        </a:cubicBezTo>
                        <a:cubicBezTo>
                          <a:pt x="14427" y="60819"/>
                          <a:pt x="9379" y="62629"/>
                          <a:pt x="5569" y="66439"/>
                        </a:cubicBezTo>
                        <a:cubicBezTo>
                          <a:pt x="-2146" y="74154"/>
                          <a:pt x="-1861" y="86918"/>
                          <a:pt x="6522" y="94252"/>
                        </a:cubicBezTo>
                        <a:cubicBezTo>
                          <a:pt x="13761" y="100634"/>
                          <a:pt x="24905" y="100443"/>
                          <a:pt x="32048" y="93871"/>
                        </a:cubicBezTo>
                        <a:cubicBezTo>
                          <a:pt x="36239" y="89966"/>
                          <a:pt x="38240" y="84632"/>
                          <a:pt x="38145" y="79393"/>
                        </a:cubicBezTo>
                        <a:cubicBezTo>
                          <a:pt x="38145" y="76821"/>
                          <a:pt x="39097" y="74249"/>
                          <a:pt x="41002" y="72440"/>
                        </a:cubicBezTo>
                        <a:close/>
                        <a:moveTo>
                          <a:pt x="16618" y="87965"/>
                        </a:moveTo>
                        <a:lnTo>
                          <a:pt x="10713" y="82060"/>
                        </a:lnTo>
                        <a:lnTo>
                          <a:pt x="12903" y="73964"/>
                        </a:lnTo>
                        <a:lnTo>
                          <a:pt x="21000" y="71773"/>
                        </a:lnTo>
                        <a:lnTo>
                          <a:pt x="26905" y="77678"/>
                        </a:lnTo>
                        <a:lnTo>
                          <a:pt x="24714" y="85775"/>
                        </a:lnTo>
                        <a:lnTo>
                          <a:pt x="16618" y="879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8"/>
                  <p:cNvSpPr/>
                  <p:nvPr/>
                </p:nvSpPr>
                <p:spPr>
                  <a:xfrm>
                    <a:off x="9597270" y="1577125"/>
                    <a:ext cx="15573" cy="15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73" h="15573" extrusionOk="0">
                        <a:moveTo>
                          <a:pt x="786" y="14883"/>
                        </a:moveTo>
                        <a:lnTo>
                          <a:pt x="786" y="14883"/>
                        </a:lnTo>
                        <a:cubicBezTo>
                          <a:pt x="-262" y="13835"/>
                          <a:pt x="-262" y="12025"/>
                          <a:pt x="786" y="10882"/>
                        </a:cubicBezTo>
                        <a:lnTo>
                          <a:pt x="10882" y="786"/>
                        </a:lnTo>
                        <a:cubicBezTo>
                          <a:pt x="11930" y="-262"/>
                          <a:pt x="13740" y="-262"/>
                          <a:pt x="14788" y="786"/>
                        </a:cubicBezTo>
                        <a:lnTo>
                          <a:pt x="14788" y="786"/>
                        </a:lnTo>
                        <a:cubicBezTo>
                          <a:pt x="15835" y="1834"/>
                          <a:pt x="15835" y="3643"/>
                          <a:pt x="14788" y="4691"/>
                        </a:cubicBezTo>
                        <a:lnTo>
                          <a:pt x="4691" y="14788"/>
                        </a:lnTo>
                        <a:cubicBezTo>
                          <a:pt x="3643" y="15835"/>
                          <a:pt x="1834" y="15835"/>
                          <a:pt x="690" y="147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019" name="Google Shape;1019;p8"/>
          <p:cNvGrpSpPr/>
          <p:nvPr/>
        </p:nvGrpSpPr>
        <p:grpSpPr>
          <a:xfrm>
            <a:off x="254436" y="3695349"/>
            <a:ext cx="917374" cy="683570"/>
            <a:chOff x="1914620" y="1930431"/>
            <a:chExt cx="572929" cy="426911"/>
          </a:xfrm>
        </p:grpSpPr>
        <p:grpSp>
          <p:nvGrpSpPr>
            <p:cNvPr id="1020" name="Google Shape;1020;p8"/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1021" name="Google Shape;1021;p8"/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8"/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5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8"/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4" name="Google Shape;1024;p8"/>
            <p:cNvSpPr/>
            <p:nvPr/>
          </p:nvSpPr>
          <p:spPr>
            <a:xfrm>
              <a:off x="2024157" y="2180272"/>
              <a:ext cx="222980" cy="101917"/>
            </a:xfrm>
            <a:custGeom>
              <a:avLst/>
              <a:gdLst/>
              <a:ahLst/>
              <a:cxnLst/>
              <a:rect l="l" t="t" r="r" b="b"/>
              <a:pathLst>
                <a:path w="222980" h="101917" extrusionOk="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5" name="Google Shape;1025;p8" descr="A computer screen with a heart and a heartbeat&#10;&#10;AI-generated content may be incorrect.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87605" y="1184454"/>
            <a:ext cx="2990400" cy="299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026" name="Google Shape;1026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8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9"/>
          <p:cNvSpPr txBox="1">
            <a:spLocks noGrp="1"/>
          </p:cNvSpPr>
          <p:nvPr>
            <p:ph type="title"/>
          </p:nvPr>
        </p:nvSpPr>
        <p:spPr>
          <a:xfrm>
            <a:off x="1595793" y="173180"/>
            <a:ext cx="5952414" cy="84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-RO" sz="3600"/>
              <a:t>Structura dispozitivului</a:t>
            </a:r>
            <a:endParaRPr sz="3600"/>
          </a:p>
        </p:txBody>
      </p:sp>
      <p:sp>
        <p:nvSpPr>
          <p:cNvPr id="1032" name="Google Shape;1032;p9"/>
          <p:cNvSpPr/>
          <p:nvPr/>
        </p:nvSpPr>
        <p:spPr>
          <a:xfrm>
            <a:off x="1851191" y="2996047"/>
            <a:ext cx="1744062" cy="1331297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Rasbperry Pi 5</a:t>
            </a:r>
            <a:endParaRPr/>
          </a:p>
        </p:txBody>
      </p:sp>
      <p:sp>
        <p:nvSpPr>
          <p:cNvPr id="1033" name="Google Shape;1033;p9"/>
          <p:cNvSpPr/>
          <p:nvPr/>
        </p:nvSpPr>
        <p:spPr>
          <a:xfrm>
            <a:off x="2166381" y="1584544"/>
            <a:ext cx="1113681" cy="84339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TFT LCD 1.8”</a:t>
            </a:r>
            <a:endParaRPr/>
          </a:p>
        </p:txBody>
      </p:sp>
      <p:sp>
        <p:nvSpPr>
          <p:cNvPr id="1034" name="Google Shape;1034;p9"/>
          <p:cNvSpPr/>
          <p:nvPr/>
        </p:nvSpPr>
        <p:spPr>
          <a:xfrm>
            <a:off x="5134318" y="3943267"/>
            <a:ext cx="1591662" cy="40524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LCD 1602</a:t>
            </a:r>
            <a:endParaRPr/>
          </a:p>
        </p:txBody>
      </p:sp>
      <p:sp>
        <p:nvSpPr>
          <p:cNvPr id="1035" name="Google Shape;1035;p9"/>
          <p:cNvSpPr/>
          <p:nvPr/>
        </p:nvSpPr>
        <p:spPr>
          <a:xfrm>
            <a:off x="5307100" y="2106716"/>
            <a:ext cx="1073084" cy="74627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MAX30100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9"/>
          <p:cNvSpPr/>
          <p:nvPr/>
        </p:nvSpPr>
        <p:spPr>
          <a:xfrm>
            <a:off x="4531648" y="3479631"/>
            <a:ext cx="176400" cy="17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7" name="Google Shape;1037;p9"/>
          <p:cNvCxnSpPr>
            <a:stCxn id="1032" idx="0"/>
          </p:cNvCxnSpPr>
          <p:nvPr/>
        </p:nvCxnSpPr>
        <p:spPr>
          <a:xfrm rot="10800000">
            <a:off x="2722322" y="2427847"/>
            <a:ext cx="900" cy="5682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1038" name="Google Shape;1038;p9"/>
          <p:cNvCxnSpPr/>
          <p:nvPr/>
        </p:nvCxnSpPr>
        <p:spPr>
          <a:xfrm>
            <a:off x="4397489" y="2427938"/>
            <a:ext cx="893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1039" name="Google Shape;1039;p9"/>
          <p:cNvCxnSpPr/>
          <p:nvPr/>
        </p:nvCxnSpPr>
        <p:spPr>
          <a:xfrm flipH="1">
            <a:off x="4397489" y="2427938"/>
            <a:ext cx="9968" cy="691066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1040" name="Google Shape;1040;p9"/>
          <p:cNvCxnSpPr/>
          <p:nvPr/>
        </p:nvCxnSpPr>
        <p:spPr>
          <a:xfrm>
            <a:off x="3595253" y="3119004"/>
            <a:ext cx="812204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1041" name="Google Shape;1041;p9"/>
          <p:cNvCxnSpPr/>
          <p:nvPr/>
        </p:nvCxnSpPr>
        <p:spPr>
          <a:xfrm>
            <a:off x="4631769" y="2708457"/>
            <a:ext cx="65942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1042" name="Google Shape;1042;p9"/>
          <p:cNvCxnSpPr>
            <a:endCxn id="1036" idx="0"/>
          </p:cNvCxnSpPr>
          <p:nvPr/>
        </p:nvCxnSpPr>
        <p:spPr>
          <a:xfrm flipH="1">
            <a:off x="4619848" y="2743131"/>
            <a:ext cx="12600" cy="7365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1043" name="Google Shape;1043;p9"/>
          <p:cNvCxnSpPr/>
          <p:nvPr/>
        </p:nvCxnSpPr>
        <p:spPr>
          <a:xfrm>
            <a:off x="4631769" y="4152829"/>
            <a:ext cx="523129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1044" name="Google Shape;1044;p9"/>
          <p:cNvCxnSpPr/>
          <p:nvPr/>
        </p:nvCxnSpPr>
        <p:spPr>
          <a:xfrm rot="10800000">
            <a:off x="4631769" y="3649379"/>
            <a:ext cx="0" cy="50345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1045" name="Google Shape;1045;p9"/>
          <p:cNvCxnSpPr>
            <a:endCxn id="1036" idx="2"/>
          </p:cNvCxnSpPr>
          <p:nvPr/>
        </p:nvCxnSpPr>
        <p:spPr>
          <a:xfrm>
            <a:off x="3595348" y="3567831"/>
            <a:ext cx="936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1046" name="Google Shape;1046;p9"/>
          <p:cNvSpPr/>
          <p:nvPr/>
        </p:nvSpPr>
        <p:spPr>
          <a:xfrm>
            <a:off x="5502315" y="1998393"/>
            <a:ext cx="176781" cy="10832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9"/>
          <p:cNvSpPr/>
          <p:nvPr/>
        </p:nvSpPr>
        <p:spPr>
          <a:xfrm>
            <a:off x="5928028" y="1998392"/>
            <a:ext cx="176781" cy="100475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9"/>
          <p:cNvSpPr/>
          <p:nvPr/>
        </p:nvSpPr>
        <p:spPr>
          <a:xfrm rot="-1285898">
            <a:off x="5547345" y="1549464"/>
            <a:ext cx="974685" cy="405244"/>
          </a:xfrm>
          <a:prstGeom prst="ellipse">
            <a:avLst/>
          </a:prstGeom>
          <a:solidFill>
            <a:srgbClr val="FCE2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Deget</a:t>
            </a:r>
            <a:endParaRPr/>
          </a:p>
        </p:txBody>
      </p:sp>
      <p:sp>
        <p:nvSpPr>
          <p:cNvPr id="1049" name="Google Shape;1049;p9"/>
          <p:cNvSpPr txBox="1"/>
          <p:nvPr/>
        </p:nvSpPr>
        <p:spPr>
          <a:xfrm>
            <a:off x="2362201" y="2571750"/>
            <a:ext cx="41483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SPI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9"/>
          <p:cNvSpPr txBox="1"/>
          <p:nvPr/>
        </p:nvSpPr>
        <p:spPr>
          <a:xfrm>
            <a:off x="4575909" y="3233410"/>
            <a:ext cx="41483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I2C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9"/>
          <p:cNvSpPr txBox="1"/>
          <p:nvPr/>
        </p:nvSpPr>
        <p:spPr>
          <a:xfrm>
            <a:off x="4321714" y="2171157"/>
            <a:ext cx="41483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-RO" smtClean="0"/>
              <a:t>9</a:t>
            </a:fld>
            <a:r>
              <a:rPr lang="ro-RO" dirty="0"/>
              <a:t>/29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ultimedia Software Pitch Deck by Slidesgo">
  <a:themeElements>
    <a:clrScheme name="Simple Light">
      <a:dk1>
        <a:srgbClr val="35363B"/>
      </a:dk1>
      <a:lt1>
        <a:srgbClr val="F3F3F3"/>
      </a:lt1>
      <a:dk2>
        <a:srgbClr val="D9DDE3"/>
      </a:dk2>
      <a:lt2>
        <a:srgbClr val="BA0034"/>
      </a:lt2>
      <a:accent1>
        <a:srgbClr val="F8B85E"/>
      </a:accent1>
      <a:accent2>
        <a:srgbClr val="34909D"/>
      </a:accent2>
      <a:accent3>
        <a:srgbClr val="55C0ED"/>
      </a:accent3>
      <a:accent4>
        <a:srgbClr val="6F7082"/>
      </a:accent4>
      <a:accent5>
        <a:srgbClr val="CED0D6"/>
      </a:accent5>
      <a:accent6>
        <a:srgbClr val="42444F"/>
      </a:accent6>
      <a:hlink>
        <a:srgbClr val="3536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936</Words>
  <Application>Microsoft Office PowerPoint</Application>
  <PresentationFormat>On-screen Show (16:9)</PresentationFormat>
  <Paragraphs>147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Lato</vt:lpstr>
      <vt:lpstr>Epilogue</vt:lpstr>
      <vt:lpstr>Raleway</vt:lpstr>
      <vt:lpstr>Arial</vt:lpstr>
      <vt:lpstr>Quattrocento Sans</vt:lpstr>
      <vt:lpstr>Calibri</vt:lpstr>
      <vt:lpstr>Nunito Light</vt:lpstr>
      <vt:lpstr>Corbel</vt:lpstr>
      <vt:lpstr>Multimedia Software Pitch Deck by Slidesgo</vt:lpstr>
      <vt:lpstr>Dispozitiv încorporat pentru măsurarea și analiza ritmului cardiac bazat pe senzorul MAX30100 și clasificatori AI</vt:lpstr>
      <vt:lpstr>Cuprins</vt:lpstr>
      <vt:lpstr>Introducere</vt:lpstr>
      <vt:lpstr>Introducere</vt:lpstr>
      <vt:lpstr>Ritmul cardiac</vt:lpstr>
      <vt:lpstr>Obiective</vt:lpstr>
      <vt:lpstr>Obiective</vt:lpstr>
      <vt:lpstr>Metodologie</vt:lpstr>
      <vt:lpstr>Structura dispozitivului</vt:lpstr>
      <vt:lpstr>Structura dispozitivului</vt:lpstr>
      <vt:lpstr>Structura dispozitivului</vt:lpstr>
      <vt:lpstr>Tehnologia centrală</vt:lpstr>
      <vt:lpstr>Fotopletismografia</vt:lpstr>
      <vt:lpstr>Principiul de funcționare</vt:lpstr>
      <vt:lpstr>Implementare</vt:lpstr>
      <vt:lpstr>Fluxul de procesare a datelor</vt:lpstr>
      <vt:lpstr>Procesarea datelor</vt:lpstr>
      <vt:lpstr>Filtrare numerică</vt:lpstr>
      <vt:lpstr>Procesare preliminară</vt:lpstr>
      <vt:lpstr>Rezultate</vt:lpstr>
      <vt:lpstr>PowerPoint Presentation</vt:lpstr>
      <vt:lpstr>PowerPoint Presentation</vt:lpstr>
      <vt:lpstr>PowerPoint Presentation</vt:lpstr>
      <vt:lpstr>PowerPoint Presentation</vt:lpstr>
      <vt:lpstr>Concluzii</vt:lpstr>
      <vt:lpstr>Concluzii</vt:lpstr>
      <vt:lpstr>Q&amp;A</vt:lpstr>
      <vt:lpstr>MULȚUMESC!</vt:lpstr>
      <vt:lpstr>Referințe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Delia-Andreea Sandu</cp:lastModifiedBy>
  <cp:revision>4</cp:revision>
  <dcterms:modified xsi:type="dcterms:W3CDTF">2025-05-08T20:08:41Z</dcterms:modified>
</cp:coreProperties>
</file>